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8" r:id="rId5"/>
    <p:sldMasterId id="2147483729" r:id="rId6"/>
    <p:sldMasterId id="2147483730"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 id="332" r:id="rId85"/>
    <p:sldId id="333" r:id="rId86"/>
    <p:sldId id="334" r:id="rId87"/>
  </p:sldIdLst>
  <p:sldSz cy="5143500" cx="9144000"/>
  <p:notesSz cx="6858000" cy="9144000"/>
  <p:embeddedFontLst>
    <p:embeddedFont>
      <p:font typeface="Roboto Slab"/>
      <p:regular r:id="rId88"/>
      <p:bold r:id="rId89"/>
    </p:embeddedFont>
    <p:embeddedFont>
      <p:font typeface="Roboto"/>
      <p:regular r:id="rId90"/>
      <p:bold r:id="rId91"/>
      <p:italic r:id="rId92"/>
      <p:boldItalic r:id="rId93"/>
    </p:embeddedFont>
    <p:embeddedFont>
      <p:font typeface="Coming Soon"/>
      <p:regular r:id="rId94"/>
    </p:embeddedFont>
    <p:embeddedFont>
      <p:font typeface="Helvetica Neue Light"/>
      <p:regular r:id="rId95"/>
      <p:bold r:id="rId96"/>
      <p:italic r:id="rId97"/>
      <p:boldItalic r:id="rId98"/>
    </p:embeddedFont>
    <p:embeddedFont>
      <p:font typeface="Open Sans"/>
      <p:regular r:id="rId99"/>
      <p:bold r:id="rId100"/>
      <p:italic r:id="rId101"/>
      <p:boldItalic r:id="rId10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76E0D5B-8E8A-4261-B196-00B6DCBE48A4}">
  <a:tblStyle styleId="{C76E0D5B-8E8A-4261-B196-00B6DCBE48A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102" Type="http://schemas.openxmlformats.org/officeDocument/2006/relationships/font" Target="fonts/OpenSans-boldItalic.fntdata"/><Relationship Id="rId101" Type="http://schemas.openxmlformats.org/officeDocument/2006/relationships/font" Target="fonts/OpenSans-italic.fntdata"/><Relationship Id="rId100" Type="http://schemas.openxmlformats.org/officeDocument/2006/relationships/font" Target="fonts/OpenSans-bold.fntdata"/><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95" Type="http://schemas.openxmlformats.org/officeDocument/2006/relationships/font" Target="fonts/HelveticaNeueLight-regular.fntdata"/><Relationship Id="rId94" Type="http://schemas.openxmlformats.org/officeDocument/2006/relationships/font" Target="fonts/ComingSoon-regular.fntdata"/><Relationship Id="rId97" Type="http://schemas.openxmlformats.org/officeDocument/2006/relationships/font" Target="fonts/HelveticaNeueLight-italic.fntdata"/><Relationship Id="rId96" Type="http://schemas.openxmlformats.org/officeDocument/2006/relationships/font" Target="fonts/HelveticaNeueLight-bold.fntdata"/><Relationship Id="rId11" Type="http://schemas.openxmlformats.org/officeDocument/2006/relationships/slide" Target="slides/slide3.xml"/><Relationship Id="rId99" Type="http://schemas.openxmlformats.org/officeDocument/2006/relationships/font" Target="fonts/OpenSans-regular.fntdata"/><Relationship Id="rId10" Type="http://schemas.openxmlformats.org/officeDocument/2006/relationships/slide" Target="slides/slide2.xml"/><Relationship Id="rId98" Type="http://schemas.openxmlformats.org/officeDocument/2006/relationships/font" Target="fonts/HelveticaNeueLight-boldItalic.fntdata"/><Relationship Id="rId13" Type="http://schemas.openxmlformats.org/officeDocument/2006/relationships/slide" Target="slides/slide5.xml"/><Relationship Id="rId12" Type="http://schemas.openxmlformats.org/officeDocument/2006/relationships/slide" Target="slides/slide4.xml"/><Relationship Id="rId91" Type="http://schemas.openxmlformats.org/officeDocument/2006/relationships/font" Target="fonts/Roboto-bold.fntdata"/><Relationship Id="rId90" Type="http://schemas.openxmlformats.org/officeDocument/2006/relationships/font" Target="fonts/Roboto-regular.fntdata"/><Relationship Id="rId93" Type="http://schemas.openxmlformats.org/officeDocument/2006/relationships/font" Target="fonts/Roboto-boldItalic.fntdata"/><Relationship Id="rId92" Type="http://schemas.openxmlformats.org/officeDocument/2006/relationships/font" Target="fonts/Roboto-italic.fntdata"/><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 Id="rId84" Type="http://schemas.openxmlformats.org/officeDocument/2006/relationships/slide" Target="slides/slide76.xml"/><Relationship Id="rId83" Type="http://schemas.openxmlformats.org/officeDocument/2006/relationships/slide" Target="slides/slide75.xml"/><Relationship Id="rId86" Type="http://schemas.openxmlformats.org/officeDocument/2006/relationships/slide" Target="slides/slide78.xml"/><Relationship Id="rId85" Type="http://schemas.openxmlformats.org/officeDocument/2006/relationships/slide" Target="slides/slide77.xml"/><Relationship Id="rId88" Type="http://schemas.openxmlformats.org/officeDocument/2006/relationships/font" Target="fonts/RobotoSlab-regular.fntdata"/><Relationship Id="rId87" Type="http://schemas.openxmlformats.org/officeDocument/2006/relationships/slide" Target="slides/slide79.xml"/><Relationship Id="rId89" Type="http://schemas.openxmlformats.org/officeDocument/2006/relationships/font" Target="fonts/RobotoSlab-bold.fntdata"/><Relationship Id="rId80" Type="http://schemas.openxmlformats.org/officeDocument/2006/relationships/slide" Target="slides/slide72.xml"/><Relationship Id="rId82" Type="http://schemas.openxmlformats.org/officeDocument/2006/relationships/slide" Target="slides/slide74.xml"/><Relationship Id="rId81" Type="http://schemas.openxmlformats.org/officeDocument/2006/relationships/slide" Target="slides/slide73.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73" Type="http://schemas.openxmlformats.org/officeDocument/2006/relationships/slide" Target="slides/slide65.xml"/><Relationship Id="rId72" Type="http://schemas.openxmlformats.org/officeDocument/2006/relationships/slide" Target="slides/slide64.xml"/><Relationship Id="rId75" Type="http://schemas.openxmlformats.org/officeDocument/2006/relationships/slide" Target="slides/slide67.xml"/><Relationship Id="rId74" Type="http://schemas.openxmlformats.org/officeDocument/2006/relationships/slide" Target="slides/slide66.xml"/><Relationship Id="rId77" Type="http://schemas.openxmlformats.org/officeDocument/2006/relationships/slide" Target="slides/slide69.xml"/><Relationship Id="rId76" Type="http://schemas.openxmlformats.org/officeDocument/2006/relationships/slide" Target="slides/slide68.xml"/><Relationship Id="rId79" Type="http://schemas.openxmlformats.org/officeDocument/2006/relationships/slide" Target="slides/slide71.xml"/><Relationship Id="rId78" Type="http://schemas.openxmlformats.org/officeDocument/2006/relationships/slide" Target="slides/slide70.xml"/><Relationship Id="rId71" Type="http://schemas.openxmlformats.org/officeDocument/2006/relationships/slide" Target="slides/slide63.xml"/><Relationship Id="rId70" Type="http://schemas.openxmlformats.org/officeDocument/2006/relationships/slide" Target="slides/slide62.xml"/><Relationship Id="rId62" Type="http://schemas.openxmlformats.org/officeDocument/2006/relationships/slide" Target="slides/slide54.xml"/><Relationship Id="rId61" Type="http://schemas.openxmlformats.org/officeDocument/2006/relationships/slide" Target="slides/slide53.xml"/><Relationship Id="rId64" Type="http://schemas.openxmlformats.org/officeDocument/2006/relationships/slide" Target="slides/slide56.xml"/><Relationship Id="rId63" Type="http://schemas.openxmlformats.org/officeDocument/2006/relationships/slide" Target="slides/slide55.xml"/><Relationship Id="rId66" Type="http://schemas.openxmlformats.org/officeDocument/2006/relationships/slide" Target="slides/slide58.xml"/><Relationship Id="rId65" Type="http://schemas.openxmlformats.org/officeDocument/2006/relationships/slide" Target="slides/slide57.xml"/><Relationship Id="rId68" Type="http://schemas.openxmlformats.org/officeDocument/2006/relationships/slide" Target="slides/slide60.xml"/><Relationship Id="rId67" Type="http://schemas.openxmlformats.org/officeDocument/2006/relationships/slide" Target="slides/slide59.xml"/><Relationship Id="rId60" Type="http://schemas.openxmlformats.org/officeDocument/2006/relationships/slide" Target="slides/slide52.xml"/><Relationship Id="rId69" Type="http://schemas.openxmlformats.org/officeDocument/2006/relationships/slide" Target="slides/slide6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55" Type="http://schemas.openxmlformats.org/officeDocument/2006/relationships/slide" Target="slides/slide47.xml"/><Relationship Id="rId54" Type="http://schemas.openxmlformats.org/officeDocument/2006/relationships/slide" Target="slides/slide46.xml"/><Relationship Id="rId57" Type="http://schemas.openxmlformats.org/officeDocument/2006/relationships/slide" Target="slides/slide49.xml"/><Relationship Id="rId56" Type="http://schemas.openxmlformats.org/officeDocument/2006/relationships/slide" Target="slides/slide48.xml"/><Relationship Id="rId59" Type="http://schemas.openxmlformats.org/officeDocument/2006/relationships/slide" Target="slides/slide51.xml"/><Relationship Id="rId58"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45693ec17a_1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45693ec17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7e7913fbc1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7e7913fbc1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80047dcd3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80047dcd3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80047dcd32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5" name="Google Shape;675;g80047dcd3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80047dcd3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80047dcd3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80047dcd32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80047dcd32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80047dcd32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3" name="Google Shape;693;g80047dcd32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80047dcd3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9" name="Google Shape;699;g80047dcd3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7e7913fbc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3" name="Google Shape;703;g7e7913fbc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7e7913fbc1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0" name="Google Shape;710;g7e7913fbc1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7e7913fbc1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6" name="Google Shape;716;g7e7913fbc1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7e7913fbc1_0_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7e7913fbc1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7e7913fbc1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7e7913fbc1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7e7913fbc1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0" name="Google Shape;730;g7e7913fbc1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7e7913fbc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7" name="Google Shape;737;g7e7913fbc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7e7913fbc1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7e7913fbc1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7e7913fbc1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7e7913fbc1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80047dcd32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80047dcd32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7e7913fbc1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4" name="Google Shape;764;g7e7913fbc1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7e7913fbc1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7e7913fbc1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7e7913fbc1_0_4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7" name="Google Shape;777;g7e7913fbc1_0_4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7e7913fbc1_0_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3" name="Google Shape;783;g7e7913fbc1_0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45693ec17a_1_6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45693ec17a_1_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obviously a huge topic, so I’m going to focus on a few things in particular.</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7dccfda874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8" name="Google Shape;788;g7dccfda874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obviously a huge topic, so I’m going to focus on a few things in particular.</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7dccfda874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6" name="Google Shape;796;g7dccfda874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7dccfda874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3" name="Google Shape;803;g7dccfda874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7e7913fbc1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0" name="Google Shape;810;g7e7913fbc1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7e7913fbc1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7" name="Google Shape;817;g7e7913fbc1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g7e7913fbc1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3" name="Google Shape;823;g7e7913fbc1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7e7913fbc1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0" name="Google Shape;830;g7e7913fbc1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7e7913fbc1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7" name="Google Shape;837;g7e7913fbc1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you’re modifying it too much, you need to be sure that there is actually value including the auth in the contract at all.</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7e7913fbc1_0_4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3" name="Google Shape;843;g7e7913fbc1_0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you’re modifying it too much, you need to be sure that there is actually value including the auth in the contract at all.</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7e7913fbc1_0_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9" name="Google Shape;849;g7e7913fbc1_0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7dccfda874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7dccfda874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7e7913fbc1_0_6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4" name="Google Shape;854;g7e7913fbc1_0_6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API documentation</a:t>
            </a:r>
            <a:endParaRPr/>
          </a:p>
          <a:p>
            <a:pPr indent="-298450" lvl="0" marL="457200" rtl="0" algn="l">
              <a:spcBef>
                <a:spcPts val="0"/>
              </a:spcBef>
              <a:spcAft>
                <a:spcPts val="0"/>
              </a:spcAft>
              <a:buSzPts val="1100"/>
              <a:buChar char="●"/>
            </a:pPr>
            <a:r>
              <a:rPr lang="en"/>
              <a:t>Visualise the relationships between services</a:t>
            </a:r>
            <a:endParaRPr/>
          </a:p>
          <a:p>
            <a:pPr indent="-298450" lvl="0" marL="457200" rtl="0" algn="l">
              <a:spcBef>
                <a:spcPts val="0"/>
              </a:spcBef>
              <a:spcAft>
                <a:spcPts val="0"/>
              </a:spcAft>
              <a:buSzPts val="1100"/>
              <a:buChar char="●"/>
            </a:pPr>
            <a:r>
              <a:rPr lang="en"/>
              <a:t>View pact diffs</a:t>
            </a:r>
            <a:endParaRPr/>
          </a:p>
          <a:p>
            <a:pPr indent="-298450" lvl="0" marL="457200" rtl="0" algn="l">
              <a:spcBef>
                <a:spcPts val="0"/>
              </a:spcBef>
              <a:spcAft>
                <a:spcPts val="0"/>
              </a:spcAft>
              <a:buSzPts val="1100"/>
              <a:buChar char="●"/>
            </a:pPr>
            <a:r>
              <a:rPr lang="en"/>
              <a:t>Webhooks</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7e7913fbc1_0_5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2" name="Google Shape;862;g7e7913fbc1_0_5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g7e7913fbc1_0_5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7" name="Google Shape;867;g7e7913fbc1_0_5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7e7913fbc1_0_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3" name="Google Shape;873;g7e7913fbc1_0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7e7913fbc1_0_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8" name="Google Shape;878;g7e7913fbc1_0_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g7dccfda874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3" name="Google Shape;883;g7dccfda874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obviously a huge topic, so I’m going to focus on a few things in particular.</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7e7913fbc1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7e7913fbc1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7dccfda874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8" name="Google Shape;898;g7dccfda874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g7dccfda874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4" name="Google Shape;904;g7dccfda874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g45693ec17a_1_8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0" name="Google Shape;910;g45693ec17a_1_8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EFEFEF"/>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80047dcd3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80047dcd3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g7dccfda874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1" name="Google Shape;921;g7dccfda87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EFEFEF"/>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g7e7913fbc1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2" name="Google Shape;932;g7e7913fbc1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EFEFEF"/>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g7dccfda87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4" name="Google Shape;944;g7dccfda87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EFEFEF"/>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g7e7913fbc1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4" name="Google Shape;954;g7e7913fbc1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g7e7913fbc1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0" name="Google Shape;960;g7e7913fbc1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g7e7913fbc1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6" name="Google Shape;966;g7e7913fbc1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g7e7913fbc1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2" name="Google Shape;972;g7e7913fbc1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g7e7913fbc1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8" name="Google Shape;978;g7e7913fbc1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g7e7913fbc1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4" name="Google Shape;984;g7e7913fbc1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g7e7913fbc1_0_5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4" name="Google Shape;994;g7e7913fbc1_0_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80047dcd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80047dcd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g7e7913fbc1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0" name="Google Shape;1000;g7e7913fbc1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g7e7913fbc1_0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7" name="Google Shape;1007;g7e7913fbc1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g7e7913fbc1_0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3" name="Google Shape;1013;g7e7913fbc1_0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 name="Shape 1022"/>
        <p:cNvGrpSpPr/>
        <p:nvPr/>
      </p:nvGrpSpPr>
      <p:grpSpPr>
        <a:xfrm>
          <a:off x="0" y="0"/>
          <a:ext cx="0" cy="0"/>
          <a:chOff x="0" y="0"/>
          <a:chExt cx="0" cy="0"/>
        </a:xfrm>
      </p:grpSpPr>
      <p:sp>
        <p:nvSpPr>
          <p:cNvPr id="1023" name="Google Shape;1023;g7e7913fbc1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4" name="Google Shape;1024;g7e7913fbc1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g7e7913fbc1_0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5" name="Google Shape;1035;g7e7913fbc1_0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g7e7913fbc1_0_5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6" name="Google Shape;1046;g7e7913fbc1_0_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g7e7913fbc1_0_5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2" name="Google Shape;1052;g7e7913fbc1_0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g7dccfda874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8" name="Google Shape;1058;g7dccfda874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obviously a huge topic, so I’m going to focus on a few things in particular.</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g7e7913fbc1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6" name="Google Shape;1066;g7e7913fbc1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0" name="Shape 1070"/>
        <p:cNvGrpSpPr/>
        <p:nvPr/>
      </p:nvGrpSpPr>
      <p:grpSpPr>
        <a:xfrm>
          <a:off x="0" y="0"/>
          <a:ext cx="0" cy="0"/>
          <a:chOff x="0" y="0"/>
          <a:chExt cx="0" cy="0"/>
        </a:xfrm>
      </p:grpSpPr>
      <p:sp>
        <p:nvSpPr>
          <p:cNvPr id="1071" name="Google Shape;1071;g7e7913fbc1_0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2" name="Google Shape;1072;g7e7913fbc1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7e7913fbc1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7e7913fbc1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 name="Shape 1077"/>
        <p:cNvGrpSpPr/>
        <p:nvPr/>
      </p:nvGrpSpPr>
      <p:grpSpPr>
        <a:xfrm>
          <a:off x="0" y="0"/>
          <a:ext cx="0" cy="0"/>
          <a:chOff x="0" y="0"/>
          <a:chExt cx="0" cy="0"/>
        </a:xfrm>
      </p:grpSpPr>
      <p:sp>
        <p:nvSpPr>
          <p:cNvPr id="1078" name="Google Shape;1078;g7e7913fbc1_0_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9" name="Google Shape;1079;g7e7913fbc1_0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g7e7913fbc1_0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6" name="Google Shape;1086;g7e7913fbc1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You might be thinking, will can-i-deploy break my master build?</a:t>
            </a:r>
            <a:endParaRPr/>
          </a:p>
          <a:p>
            <a:pPr indent="-298450" lvl="0" marL="457200" rtl="0" algn="l">
              <a:spcBef>
                <a:spcPts val="0"/>
              </a:spcBef>
              <a:spcAft>
                <a:spcPts val="0"/>
              </a:spcAft>
              <a:buSzPts val="1100"/>
              <a:buChar char="●"/>
            </a:pPr>
            <a:r>
              <a:rPr lang="en"/>
              <a:t>Not if you’ve followed the recommendation of doing changes on a feature tag</a:t>
            </a:r>
            <a:endParaRPr/>
          </a:p>
          <a:p>
            <a:pPr indent="-298450" lvl="0" marL="457200" rtl="0" algn="l">
              <a:spcBef>
                <a:spcPts val="0"/>
              </a:spcBef>
              <a:spcAft>
                <a:spcPts val="0"/>
              </a:spcAft>
              <a:buSzPts val="1100"/>
              <a:buChar char="●"/>
            </a:pPr>
            <a:r>
              <a:rPr lang="en"/>
              <a:t>By the time the consumer code gets to main line of development, it should already be pre-verified by the provider’s main line of development</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g7e7913fbc1_0_4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3" name="Google Shape;1093;g7e7913fbc1_0_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g7e7913fbc1_0_4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0" name="Google Shape;1100;g7e7913fbc1_0_4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g7e7913fbc1_0_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6" name="Google Shape;1106;g7e7913fbc1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9" name="Shape 1109"/>
        <p:cNvGrpSpPr/>
        <p:nvPr/>
      </p:nvGrpSpPr>
      <p:grpSpPr>
        <a:xfrm>
          <a:off x="0" y="0"/>
          <a:ext cx="0" cy="0"/>
          <a:chOff x="0" y="0"/>
          <a:chExt cx="0" cy="0"/>
        </a:xfrm>
      </p:grpSpPr>
      <p:sp>
        <p:nvSpPr>
          <p:cNvPr id="1110" name="Google Shape;1110;g7e7913fbc1_0_6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1" name="Google Shape;1111;g7e7913fbc1_0_6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g7e7913fbc1_0_6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7" name="Google Shape;1117;g7e7913fbc1_0_6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g7e7913fbc1_0_6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3" name="Google Shape;1123;g7e7913fbc1_0_6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7" name="Shape 1127"/>
        <p:cNvGrpSpPr/>
        <p:nvPr/>
      </p:nvGrpSpPr>
      <p:grpSpPr>
        <a:xfrm>
          <a:off x="0" y="0"/>
          <a:ext cx="0" cy="0"/>
          <a:chOff x="0" y="0"/>
          <a:chExt cx="0" cy="0"/>
        </a:xfrm>
      </p:grpSpPr>
      <p:sp>
        <p:nvSpPr>
          <p:cNvPr id="1128" name="Google Shape;1128;g7e7913fbc1_0_6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9" name="Google Shape;1129;g7e7913fbc1_0_6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g7e7913fbc1_0_6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5" name="Google Shape;1135;g7e7913fbc1_0_6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7e7913fbc1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7e7913fbc1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7e7913fbc1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6" name="Google Shape;656;g7e7913fbc1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 Id="rId3"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jpg"/><Relationship Id="rId3"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jpg"/><Relationship Id="rId3"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3.jpg"/><Relationship Id="rId3" Type="http://schemas.openxmlformats.org/officeDocument/2006/relationships/image" Target="../media/image1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jpg"/><Relationship Id="rId3" Type="http://schemas.openxmlformats.org/officeDocument/2006/relationships/image" Target="../media/image1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jpg"/><Relationship Id="rId3" Type="http://schemas.openxmlformats.org/officeDocument/2006/relationships/image" Target="../media/image1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7.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 Id="rId3" Type="http://schemas.openxmlformats.org/officeDocument/2006/relationships/image" Target="../media/image5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3.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0.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9.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4.jpg"/><Relationship Id="rId3" Type="http://schemas.openxmlformats.org/officeDocument/2006/relationships/image" Target="../media/image3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8.jpg"/><Relationship Id="rId3" Type="http://schemas.openxmlformats.org/officeDocument/2006/relationships/image" Target="../media/image3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2.jpg"/><Relationship Id="rId3" Type="http://schemas.openxmlformats.org/officeDocument/2006/relationships/image" Target="../media/image3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1.jpg"/><Relationship Id="rId3" Type="http://schemas.openxmlformats.org/officeDocument/2006/relationships/image" Target="../media/image35.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4.jpg"/><Relationship Id="rId3" Type="http://schemas.openxmlformats.org/officeDocument/2006/relationships/image" Target="../media/image35.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1.jp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1.jp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7.jp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7.jpg"/><Relationship Id="rId3" Type="http://schemas.openxmlformats.org/officeDocument/2006/relationships/image" Target="../media/image36.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6.png"/><Relationship Id="rId3" Type="http://schemas.openxmlformats.org/officeDocument/2006/relationships/image" Target="../media/image43.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7.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8.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3.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5.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6.jp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6.jpg"/><Relationship Id="rId3" Type="http://schemas.openxmlformats.org/officeDocument/2006/relationships/image" Target="../media/image36.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9.jp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0.png"/><Relationship Id="rId3" Type="http://schemas.openxmlformats.org/officeDocument/2006/relationships/image" Target="../media/image76.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6.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9.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2.png"/><Relationship Id="rId3" Type="http://schemas.openxmlformats.org/officeDocument/2006/relationships/image" Target="../media/image57.jp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0.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4.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6.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0.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1.jp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7.jp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3.jp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2.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9.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grey side 1 2">
  <p:cSld name="TITLE_ONLY_1_3">
    <p:spTree>
      <p:nvGrpSpPr>
        <p:cNvPr id="50" name="Shape 50"/>
        <p:cNvGrpSpPr/>
        <p:nvPr/>
      </p:nvGrpSpPr>
      <p:grpSpPr>
        <a:xfrm>
          <a:off x="0" y="0"/>
          <a:ext cx="0" cy="0"/>
          <a:chOff x="0" y="0"/>
          <a:chExt cx="0" cy="0"/>
        </a:xfrm>
      </p:grpSpPr>
      <p:sp>
        <p:nvSpPr>
          <p:cNvPr id="51" name="Google Shape;51;p13"/>
          <p:cNvSpPr txBox="1"/>
          <p:nvPr>
            <p:ph type="title"/>
          </p:nvPr>
        </p:nvSpPr>
        <p:spPr>
          <a:xfrm>
            <a:off x="457200" y="187801"/>
            <a:ext cx="8229600" cy="590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2" type="sldNum"/>
          </p:nvPr>
        </p:nvSpPr>
        <p:spPr>
          <a:xfrm>
            <a:off x="64366" y="470142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13"/>
          <p:cNvSpPr txBox="1"/>
          <p:nvPr/>
        </p:nvSpPr>
        <p:spPr>
          <a:xfrm>
            <a:off x="503700" y="871775"/>
            <a:ext cx="7855800" cy="40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6F6F6F"/>
                </a:solidFill>
                <a:latin typeface="Open Sans"/>
                <a:ea typeface="Open Sans"/>
                <a:cs typeface="Open Sans"/>
                <a:sym typeface="Open Sans"/>
              </a:rPr>
              <a:t> </a:t>
            </a:r>
            <a:endParaRPr sz="2000">
              <a:solidFill>
                <a:srgbClr val="6F6F6F"/>
              </a:solidFill>
              <a:latin typeface="Open Sans"/>
              <a:ea typeface="Open Sans"/>
              <a:cs typeface="Open Sans"/>
              <a:sym typeface="Open Sans"/>
            </a:endParaRPr>
          </a:p>
        </p:txBody>
      </p:sp>
      <p:pic>
        <p:nvPicPr>
          <p:cNvPr descr="bar_blue.jpg" id="54" name="Google Shape;54;p13"/>
          <p:cNvPicPr preferRelativeResize="0"/>
          <p:nvPr/>
        </p:nvPicPr>
        <p:blipFill>
          <a:blip r:embed="rId2">
            <a:alphaModFix/>
          </a:blip>
          <a:stretch>
            <a:fillRect/>
          </a:stretch>
        </p:blipFill>
        <p:spPr>
          <a:xfrm>
            <a:off x="-4" y="0"/>
            <a:ext cx="182659" cy="514350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Section content">
  <p:cSld name="Blue Section content">
    <p:spTree>
      <p:nvGrpSpPr>
        <p:cNvPr id="55" name="Shape 55"/>
        <p:cNvGrpSpPr/>
        <p:nvPr/>
      </p:nvGrpSpPr>
      <p:grpSpPr>
        <a:xfrm>
          <a:off x="0" y="0"/>
          <a:ext cx="0" cy="0"/>
          <a:chOff x="0" y="0"/>
          <a:chExt cx="0" cy="0"/>
        </a:xfrm>
      </p:grpSpPr>
      <p:sp>
        <p:nvSpPr>
          <p:cNvPr id="56" name="Google Shape;56;p14"/>
          <p:cNvSpPr txBox="1"/>
          <p:nvPr>
            <p:ph type="title"/>
          </p:nvPr>
        </p:nvSpPr>
        <p:spPr>
          <a:xfrm>
            <a:off x="277200" y="68400"/>
            <a:ext cx="8578800" cy="745200"/>
          </a:xfrm>
          <a:prstGeom prst="rect">
            <a:avLst/>
          </a:prstGeom>
          <a:noFill/>
          <a:ln>
            <a:noFill/>
          </a:ln>
        </p:spPr>
        <p:txBody>
          <a:bodyPr anchorCtr="0" anchor="ctr" bIns="91425" lIns="91425" spcFirstLastPara="1" rIns="91425" wrap="square" tIns="91425">
            <a:noAutofit/>
          </a:bodyPr>
          <a:lstStyle>
            <a:lvl1pPr lvl="0" rtl="0" algn="l">
              <a:spcBef>
                <a:spcPts val="0"/>
              </a:spcBef>
              <a:spcAft>
                <a:spcPts val="0"/>
              </a:spcAft>
              <a:buClr>
                <a:srgbClr val="0C396A"/>
              </a:buClr>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7" name="Google Shape;57;p14"/>
          <p:cNvSpPr txBox="1"/>
          <p:nvPr>
            <p:ph idx="1" type="body"/>
          </p:nvPr>
        </p:nvSpPr>
        <p:spPr>
          <a:xfrm>
            <a:off x="277200" y="1200155"/>
            <a:ext cx="8578800" cy="3394500"/>
          </a:xfrm>
          <a:prstGeom prst="rect">
            <a:avLst/>
          </a:prstGeom>
          <a:noFill/>
          <a:ln>
            <a:noFill/>
          </a:ln>
        </p:spPr>
        <p:txBody>
          <a:bodyPr anchorCtr="0" anchor="t" bIns="91425" lIns="91425" spcFirstLastPara="1" rIns="91425" wrap="square" tIns="91425">
            <a:noAutofit/>
          </a:bodyPr>
          <a:lstStyle>
            <a:lvl1pPr indent="-342900" lvl="0" marL="457200" rtl="0" algn="l">
              <a:spcBef>
                <a:spcPts val="480"/>
              </a:spcBef>
              <a:spcAft>
                <a:spcPts val="0"/>
              </a:spcAft>
              <a:buClr>
                <a:srgbClr val="A5A5A5"/>
              </a:buClr>
              <a:buSzPts val="1800"/>
              <a:buFont typeface="Noto Symbol"/>
              <a:buChar char="▪"/>
              <a:defRPr/>
            </a:lvl1pPr>
            <a:lvl2pPr indent="-317500" lvl="1" marL="914400" rtl="0">
              <a:spcBef>
                <a:spcPts val="1600"/>
              </a:spcBef>
              <a:spcAft>
                <a:spcPts val="0"/>
              </a:spcAft>
              <a:buClr>
                <a:srgbClr val="6F6F6F"/>
              </a:buClr>
              <a:buSzPts val="1400"/>
              <a:buFont typeface="Noto Symbol"/>
              <a:buChar char="▪"/>
              <a:defRPr/>
            </a:lvl2pPr>
            <a:lvl3pPr indent="-317500" lvl="2" marL="1371600" rtl="0">
              <a:spcBef>
                <a:spcPts val="1600"/>
              </a:spcBef>
              <a:spcAft>
                <a:spcPts val="0"/>
              </a:spcAft>
              <a:buClr>
                <a:srgbClr val="6F6F6F"/>
              </a:buClr>
              <a:buSzPts val="1400"/>
              <a:buFont typeface="Noto Symbol"/>
              <a:buChar char="▪"/>
              <a:defRPr/>
            </a:lvl3pPr>
            <a:lvl4pPr indent="-317500" lvl="3" marL="1828800" rtl="0">
              <a:spcBef>
                <a:spcPts val="1600"/>
              </a:spcBef>
              <a:spcAft>
                <a:spcPts val="0"/>
              </a:spcAft>
              <a:buClr>
                <a:srgbClr val="6F6F6F"/>
              </a:buClr>
              <a:buSzPts val="1400"/>
              <a:buFont typeface="Noto Symbol"/>
              <a:buChar char="▪"/>
              <a:defRPr/>
            </a:lvl4pPr>
            <a:lvl5pPr indent="-317500" lvl="4" marL="2286000" rtl="0">
              <a:spcBef>
                <a:spcPts val="1600"/>
              </a:spcBef>
              <a:spcAft>
                <a:spcPts val="0"/>
              </a:spcAft>
              <a:buClr>
                <a:srgbClr val="6F6F6F"/>
              </a:buClr>
              <a:buSzPts val="1400"/>
              <a:buFont typeface="Noto Symbol"/>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pic>
        <p:nvPicPr>
          <p:cNvPr id="58" name="Google Shape;58;p14"/>
          <p:cNvPicPr preferRelativeResize="0"/>
          <p:nvPr/>
        </p:nvPicPr>
        <p:blipFill rotWithShape="1">
          <a:blip r:embed="rId2">
            <a:alphaModFix/>
          </a:blip>
          <a:srcRect b="0" l="0" r="0" t="0"/>
          <a:stretch/>
        </p:blipFill>
        <p:spPr>
          <a:xfrm>
            <a:off x="1" y="0"/>
            <a:ext cx="171300" cy="5143500"/>
          </a:xfrm>
          <a:prstGeom prst="rect">
            <a:avLst/>
          </a:prstGeom>
          <a:noFill/>
          <a:ln>
            <a:noFill/>
          </a:ln>
        </p:spPr>
      </p:pic>
      <p:pic>
        <p:nvPicPr>
          <p:cNvPr id="59" name="Google Shape;59;p14"/>
          <p:cNvPicPr preferRelativeResize="0"/>
          <p:nvPr/>
        </p:nvPicPr>
        <p:blipFill rotWithShape="1">
          <a:blip r:embed="rId3">
            <a:alphaModFix/>
          </a:blip>
          <a:srcRect b="0" l="0" r="0" t="0"/>
          <a:stretch/>
        </p:blipFill>
        <p:spPr>
          <a:xfrm>
            <a:off x="8462135" y="4480334"/>
            <a:ext cx="506400" cy="548700"/>
          </a:xfrm>
          <a:prstGeom prst="rect">
            <a:avLst/>
          </a:prstGeom>
          <a:noFill/>
          <a:ln>
            <a:noFill/>
          </a:ln>
        </p:spPr>
      </p:pic>
      <p:sp>
        <p:nvSpPr>
          <p:cNvPr id="60" name="Google Shape;60;p14"/>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grey side 1 2 1">
  <p:cSld name="TITLE_ONLY_1_2_1">
    <p:spTree>
      <p:nvGrpSpPr>
        <p:cNvPr id="61" name="Shape 61"/>
        <p:cNvGrpSpPr/>
        <p:nvPr/>
      </p:nvGrpSpPr>
      <p:grpSpPr>
        <a:xfrm>
          <a:off x="0" y="0"/>
          <a:ext cx="0" cy="0"/>
          <a:chOff x="0" y="0"/>
          <a:chExt cx="0" cy="0"/>
        </a:xfrm>
      </p:grpSpPr>
      <p:sp>
        <p:nvSpPr>
          <p:cNvPr id="62" name="Google Shape;62;p15"/>
          <p:cNvSpPr txBox="1"/>
          <p:nvPr>
            <p:ph type="title"/>
          </p:nvPr>
        </p:nvSpPr>
        <p:spPr>
          <a:xfrm>
            <a:off x="457200" y="187801"/>
            <a:ext cx="8229600" cy="590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5"/>
          <p:cNvSpPr txBox="1"/>
          <p:nvPr/>
        </p:nvSpPr>
        <p:spPr>
          <a:xfrm>
            <a:off x="503700" y="871775"/>
            <a:ext cx="7855800" cy="40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6F6F6F"/>
                </a:solidFill>
                <a:latin typeface="Open Sans"/>
                <a:ea typeface="Open Sans"/>
                <a:cs typeface="Open Sans"/>
                <a:sym typeface="Open Sans"/>
              </a:rPr>
              <a:t> </a:t>
            </a:r>
            <a:endParaRPr sz="2000">
              <a:solidFill>
                <a:srgbClr val="6F6F6F"/>
              </a:solidFill>
              <a:latin typeface="Open Sans"/>
              <a:ea typeface="Open Sans"/>
              <a:cs typeface="Open Sans"/>
              <a:sym typeface="Open Sans"/>
            </a:endParaRPr>
          </a:p>
        </p:txBody>
      </p:sp>
      <p:pic>
        <p:nvPicPr>
          <p:cNvPr descr="bar_blue.jpg" id="64" name="Google Shape;64;p15"/>
          <p:cNvPicPr preferRelativeResize="0"/>
          <p:nvPr/>
        </p:nvPicPr>
        <p:blipFill>
          <a:blip r:embed="rId2">
            <a:alphaModFix/>
          </a:blip>
          <a:stretch>
            <a:fillRect/>
          </a:stretch>
        </p:blipFill>
        <p:spPr>
          <a:xfrm>
            <a:off x="-4" y="0"/>
            <a:ext cx="182659" cy="5143501"/>
          </a:xfrm>
          <a:prstGeom prst="rect">
            <a:avLst/>
          </a:prstGeom>
          <a:noFill/>
          <a:ln>
            <a:noFill/>
          </a:ln>
        </p:spPr>
      </p:pic>
      <p:sp>
        <p:nvSpPr>
          <p:cNvPr id="65" name="Google Shape;65;p15"/>
          <p:cNvSpPr txBox="1"/>
          <p:nvPr>
            <p:ph idx="1" type="body"/>
          </p:nvPr>
        </p:nvSpPr>
        <p:spPr>
          <a:xfrm>
            <a:off x="369725" y="778500"/>
            <a:ext cx="8093100" cy="3725700"/>
          </a:xfrm>
          <a:prstGeom prst="rect">
            <a:avLst/>
          </a:prstGeom>
        </p:spPr>
        <p:txBody>
          <a:bodyPr anchorCtr="0" anchor="t" bIns="91425" lIns="91425" spcFirstLastPara="1" rIns="91425" wrap="square" tIns="91425">
            <a:noAutofit/>
          </a:bodyPr>
          <a:lstStyle>
            <a:lvl1pPr indent="-355600" lvl="0" marL="457200" rtl="0">
              <a:spcBef>
                <a:spcPts val="0"/>
              </a:spcBef>
              <a:spcAft>
                <a:spcPts val="0"/>
              </a:spcAft>
              <a:buClr>
                <a:srgbClr val="A6A6A6"/>
              </a:buClr>
              <a:buSzPts val="2000"/>
              <a:buFont typeface="Open Sans"/>
              <a:buChar char="■"/>
              <a:defRPr sz="2000">
                <a:solidFill>
                  <a:srgbClr val="6F6F6F"/>
                </a:solidFill>
                <a:latin typeface="Open Sans"/>
                <a:ea typeface="Open Sans"/>
                <a:cs typeface="Open Sans"/>
                <a:sym typeface="Open Sans"/>
              </a:defRPr>
            </a:lvl1pPr>
            <a:lvl2pPr indent="-342900" lvl="1" marL="914400" rtl="0">
              <a:spcBef>
                <a:spcPts val="1600"/>
              </a:spcBef>
              <a:spcAft>
                <a:spcPts val="0"/>
              </a:spcAft>
              <a:buClr>
                <a:srgbClr val="A6A6A6"/>
              </a:buClr>
              <a:buSzPts val="1800"/>
              <a:buFont typeface="Open Sans"/>
              <a:buChar char="●"/>
              <a:defRPr sz="1800">
                <a:solidFill>
                  <a:srgbClr val="6F6F6F"/>
                </a:solidFill>
                <a:latin typeface="Open Sans"/>
                <a:ea typeface="Open Sans"/>
                <a:cs typeface="Open Sans"/>
                <a:sym typeface="Open Sans"/>
              </a:defRPr>
            </a:lvl2pPr>
            <a:lvl3pPr indent="-330200" lvl="2" marL="1371600" rtl="0">
              <a:spcBef>
                <a:spcPts val="1600"/>
              </a:spcBef>
              <a:spcAft>
                <a:spcPts val="0"/>
              </a:spcAft>
              <a:buClr>
                <a:srgbClr val="6F6F6F"/>
              </a:buClr>
              <a:buSzPts val="1600"/>
              <a:buFont typeface="Open Sans"/>
              <a:buChar char="○"/>
              <a:defRPr sz="1600">
                <a:solidFill>
                  <a:srgbClr val="6F6F6F"/>
                </a:solidFill>
                <a:latin typeface="Open Sans"/>
                <a:ea typeface="Open Sans"/>
                <a:cs typeface="Open Sans"/>
                <a:sym typeface="Open Sans"/>
              </a:defRPr>
            </a:lvl3pPr>
            <a:lvl4pPr indent="-317500" lvl="3" marL="1828800" rtl="0">
              <a:spcBef>
                <a:spcPts val="160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4pPr>
            <a:lvl5pPr indent="-317500" lvl="4" marL="2286000" rtl="0">
              <a:spcBef>
                <a:spcPts val="1600"/>
              </a:spcBef>
              <a:spcAft>
                <a:spcPts val="0"/>
              </a:spcAft>
              <a:buClr>
                <a:srgbClr val="6F6F6F"/>
              </a:buClr>
              <a:buSzPts val="1400"/>
              <a:buFont typeface="Open Sans"/>
              <a:buChar char="○"/>
              <a:defRPr>
                <a:solidFill>
                  <a:srgbClr val="6F6F6F"/>
                </a:solidFill>
                <a:latin typeface="Open Sans"/>
                <a:ea typeface="Open Sans"/>
                <a:cs typeface="Open Sans"/>
                <a:sym typeface="Open Sans"/>
              </a:defRPr>
            </a:lvl5pPr>
            <a:lvl6pPr indent="-317500" lvl="5" marL="2743200" rtl="0">
              <a:spcBef>
                <a:spcPts val="160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6pPr>
            <a:lvl7pPr indent="-317500" lvl="6" marL="3200400" rtl="0">
              <a:spcBef>
                <a:spcPts val="160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7pPr>
            <a:lvl8pPr indent="-317500" lvl="7" marL="3657600" rtl="0">
              <a:spcBef>
                <a:spcPts val="1600"/>
              </a:spcBef>
              <a:spcAft>
                <a:spcPts val="0"/>
              </a:spcAft>
              <a:buClr>
                <a:srgbClr val="6F6F6F"/>
              </a:buClr>
              <a:buSzPts val="1400"/>
              <a:buFont typeface="Open Sans"/>
              <a:buChar char="○"/>
              <a:defRPr>
                <a:solidFill>
                  <a:srgbClr val="6F6F6F"/>
                </a:solidFill>
                <a:latin typeface="Open Sans"/>
                <a:ea typeface="Open Sans"/>
                <a:cs typeface="Open Sans"/>
                <a:sym typeface="Open Sans"/>
              </a:defRPr>
            </a:lvl8pPr>
            <a:lvl9pPr indent="-317500" lvl="8" marL="4114800" rtl="0">
              <a:spcBef>
                <a:spcPts val="1600"/>
              </a:spcBef>
              <a:spcAft>
                <a:spcPts val="1600"/>
              </a:spcAft>
              <a:buClr>
                <a:srgbClr val="A6A6A6"/>
              </a:buClr>
              <a:buSzPts val="1400"/>
              <a:buFont typeface="Open Sans"/>
              <a:buChar char="■"/>
              <a:defRPr>
                <a:solidFill>
                  <a:srgbClr val="6F6F6F"/>
                </a:solidFill>
                <a:latin typeface="Open Sans"/>
                <a:ea typeface="Open Sans"/>
                <a:cs typeface="Open Sans"/>
                <a:sym typeface="Open Sans"/>
              </a:defRPr>
            </a:lvl9pPr>
          </a:lstStyle>
          <a:p/>
        </p:txBody>
      </p:sp>
      <p:sp>
        <p:nvSpPr>
          <p:cNvPr id="66" name="Google Shape;66;p15"/>
          <p:cNvSpPr txBox="1"/>
          <p:nvPr>
            <p:ph idx="12" type="sldNum"/>
          </p:nvPr>
        </p:nvSpPr>
        <p:spPr>
          <a:xfrm>
            <a:off x="244716" y="470142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Red">
  <p:cSld name="TITLE_1_1_1_1_1_1">
    <p:spTree>
      <p:nvGrpSpPr>
        <p:cNvPr id="67" name="Shape 67"/>
        <p:cNvGrpSpPr/>
        <p:nvPr/>
      </p:nvGrpSpPr>
      <p:grpSpPr>
        <a:xfrm>
          <a:off x="0" y="0"/>
          <a:ext cx="0" cy="0"/>
          <a:chOff x="0" y="0"/>
          <a:chExt cx="0" cy="0"/>
        </a:xfrm>
      </p:grpSpPr>
      <p:pic>
        <p:nvPicPr>
          <p:cNvPr descr="insert_pg_red.jpg" id="68" name="Google Shape;68;p16"/>
          <p:cNvPicPr preferRelativeResize="0"/>
          <p:nvPr/>
        </p:nvPicPr>
        <p:blipFill>
          <a:blip r:embed="rId2">
            <a:alphaModFix/>
          </a:blip>
          <a:stretch>
            <a:fillRect/>
          </a:stretch>
        </p:blipFill>
        <p:spPr>
          <a:xfrm>
            <a:off x="5535" y="0"/>
            <a:ext cx="9132932" cy="5143501"/>
          </a:xfrm>
          <a:prstGeom prst="rect">
            <a:avLst/>
          </a:prstGeom>
          <a:noFill/>
          <a:ln>
            <a:noFill/>
          </a:ln>
        </p:spPr>
      </p:pic>
      <p:sp>
        <p:nvSpPr>
          <p:cNvPr id="69" name="Google Shape;69;p16"/>
          <p:cNvSpPr txBox="1"/>
          <p:nvPr>
            <p:ph type="ctrTitle"/>
          </p:nvPr>
        </p:nvSpPr>
        <p:spPr>
          <a:xfrm>
            <a:off x="304800" y="63242"/>
            <a:ext cx="7772400" cy="115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1pPr>
            <a:lvl2pPr lvl="1"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2pPr>
            <a:lvl3pPr lvl="2"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3pPr>
            <a:lvl4pPr lvl="3"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4pPr>
            <a:lvl5pPr lvl="4"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5pPr>
            <a:lvl6pPr lvl="5"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6pPr>
            <a:lvl7pPr lvl="6"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7pPr>
            <a:lvl8pPr lvl="7"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8pPr>
            <a:lvl9pPr lvl="8"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9pPr>
          </a:lstStyle>
          <a:p/>
        </p:txBody>
      </p:sp>
      <p:sp>
        <p:nvSpPr>
          <p:cNvPr id="70" name="Google Shape;70;p16"/>
          <p:cNvSpPr txBox="1"/>
          <p:nvPr>
            <p:ph idx="1" type="subTitle"/>
          </p:nvPr>
        </p:nvSpPr>
        <p:spPr>
          <a:xfrm>
            <a:off x="304800" y="1223053"/>
            <a:ext cx="7772400" cy="784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EFEFEF"/>
              </a:buClr>
              <a:buSzPts val="2400"/>
              <a:buFont typeface="Open Sans"/>
              <a:buNone/>
              <a:defRPr sz="2400">
                <a:solidFill>
                  <a:srgbClr val="EFEFEF"/>
                </a:solidFill>
                <a:latin typeface="Open Sans"/>
                <a:ea typeface="Open Sans"/>
                <a:cs typeface="Open Sans"/>
                <a:sym typeface="Open Sans"/>
              </a:defRPr>
            </a:lvl1pPr>
            <a:lvl2pPr lvl="1" rtl="0">
              <a:spcBef>
                <a:spcPts val="1600"/>
              </a:spcBef>
              <a:spcAft>
                <a:spcPts val="0"/>
              </a:spcAft>
              <a:buClr>
                <a:srgbClr val="EFEFEF"/>
              </a:buClr>
              <a:buSzPts val="3000"/>
              <a:buNone/>
              <a:defRPr sz="3000">
                <a:solidFill>
                  <a:srgbClr val="EFEFEF"/>
                </a:solidFill>
              </a:defRPr>
            </a:lvl2pPr>
            <a:lvl3pPr lvl="2" rtl="0">
              <a:spcBef>
                <a:spcPts val="1600"/>
              </a:spcBef>
              <a:spcAft>
                <a:spcPts val="0"/>
              </a:spcAft>
              <a:buClr>
                <a:srgbClr val="EFEFEF"/>
              </a:buClr>
              <a:buSzPts val="3000"/>
              <a:buNone/>
              <a:defRPr sz="3000">
                <a:solidFill>
                  <a:srgbClr val="EFEFEF"/>
                </a:solidFill>
              </a:defRPr>
            </a:lvl3pPr>
            <a:lvl4pPr lvl="3" rtl="0">
              <a:spcBef>
                <a:spcPts val="1600"/>
              </a:spcBef>
              <a:spcAft>
                <a:spcPts val="0"/>
              </a:spcAft>
              <a:buClr>
                <a:srgbClr val="EFEFEF"/>
              </a:buClr>
              <a:buSzPts val="3000"/>
              <a:buNone/>
              <a:defRPr sz="3000">
                <a:solidFill>
                  <a:srgbClr val="EFEFEF"/>
                </a:solidFill>
              </a:defRPr>
            </a:lvl4pPr>
            <a:lvl5pPr lvl="4" rtl="0">
              <a:spcBef>
                <a:spcPts val="1600"/>
              </a:spcBef>
              <a:spcAft>
                <a:spcPts val="0"/>
              </a:spcAft>
              <a:buClr>
                <a:srgbClr val="EFEFEF"/>
              </a:buClr>
              <a:buSzPts val="3000"/>
              <a:buNone/>
              <a:defRPr sz="3000">
                <a:solidFill>
                  <a:srgbClr val="EFEFEF"/>
                </a:solidFill>
              </a:defRPr>
            </a:lvl5pPr>
            <a:lvl6pPr lvl="5" rtl="0">
              <a:spcBef>
                <a:spcPts val="1600"/>
              </a:spcBef>
              <a:spcAft>
                <a:spcPts val="0"/>
              </a:spcAft>
              <a:buClr>
                <a:srgbClr val="EFEFEF"/>
              </a:buClr>
              <a:buSzPts val="3000"/>
              <a:buNone/>
              <a:defRPr sz="3000">
                <a:solidFill>
                  <a:srgbClr val="EFEFEF"/>
                </a:solidFill>
              </a:defRPr>
            </a:lvl6pPr>
            <a:lvl7pPr lvl="6" rtl="0">
              <a:spcBef>
                <a:spcPts val="1600"/>
              </a:spcBef>
              <a:spcAft>
                <a:spcPts val="0"/>
              </a:spcAft>
              <a:buClr>
                <a:srgbClr val="EFEFEF"/>
              </a:buClr>
              <a:buSzPts val="3000"/>
              <a:buNone/>
              <a:defRPr sz="3000">
                <a:solidFill>
                  <a:srgbClr val="EFEFEF"/>
                </a:solidFill>
              </a:defRPr>
            </a:lvl7pPr>
            <a:lvl8pPr lvl="7" rtl="0">
              <a:spcBef>
                <a:spcPts val="1600"/>
              </a:spcBef>
              <a:spcAft>
                <a:spcPts val="0"/>
              </a:spcAft>
              <a:buClr>
                <a:srgbClr val="EFEFEF"/>
              </a:buClr>
              <a:buSzPts val="3000"/>
              <a:buNone/>
              <a:defRPr sz="3000">
                <a:solidFill>
                  <a:srgbClr val="EFEFEF"/>
                </a:solidFill>
              </a:defRPr>
            </a:lvl8pPr>
            <a:lvl9pPr lvl="8" rtl="0">
              <a:spcBef>
                <a:spcPts val="1600"/>
              </a:spcBef>
              <a:spcAft>
                <a:spcPts val="1600"/>
              </a:spcAft>
              <a:buClr>
                <a:srgbClr val="EFEFEF"/>
              </a:buClr>
              <a:buSzPts val="3000"/>
              <a:buNone/>
              <a:defRPr sz="3000">
                <a:solidFill>
                  <a:srgbClr val="EFEFEF"/>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LightBlue">
  <p:cSld name="TITLE_1">
    <p:spTree>
      <p:nvGrpSpPr>
        <p:cNvPr id="71" name="Shape 71"/>
        <p:cNvGrpSpPr/>
        <p:nvPr/>
      </p:nvGrpSpPr>
      <p:grpSpPr>
        <a:xfrm>
          <a:off x="0" y="0"/>
          <a:ext cx="0" cy="0"/>
          <a:chOff x="0" y="0"/>
          <a:chExt cx="0" cy="0"/>
        </a:xfrm>
      </p:grpSpPr>
      <p:pic>
        <p:nvPicPr>
          <p:cNvPr descr="insert_pg_blue.jpg" id="72" name="Google Shape;72;p17"/>
          <p:cNvPicPr preferRelativeResize="0"/>
          <p:nvPr/>
        </p:nvPicPr>
        <p:blipFill>
          <a:blip r:embed="rId2">
            <a:alphaModFix/>
          </a:blip>
          <a:stretch>
            <a:fillRect/>
          </a:stretch>
        </p:blipFill>
        <p:spPr>
          <a:xfrm>
            <a:off x="5535" y="0"/>
            <a:ext cx="9132932" cy="5143501"/>
          </a:xfrm>
          <a:prstGeom prst="rect">
            <a:avLst/>
          </a:prstGeom>
          <a:noFill/>
          <a:ln>
            <a:noFill/>
          </a:ln>
        </p:spPr>
      </p:pic>
      <p:sp>
        <p:nvSpPr>
          <p:cNvPr id="73" name="Google Shape;73;p17"/>
          <p:cNvSpPr txBox="1"/>
          <p:nvPr>
            <p:ph type="ctrTitle"/>
          </p:nvPr>
        </p:nvSpPr>
        <p:spPr>
          <a:xfrm>
            <a:off x="304800" y="63242"/>
            <a:ext cx="7772400" cy="115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1pPr>
            <a:lvl2pPr lvl="1"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2pPr>
            <a:lvl3pPr lvl="2"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3pPr>
            <a:lvl4pPr lvl="3"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4pPr>
            <a:lvl5pPr lvl="4"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5pPr>
            <a:lvl6pPr lvl="5"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6pPr>
            <a:lvl7pPr lvl="6"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7pPr>
            <a:lvl8pPr lvl="7"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8pPr>
            <a:lvl9pPr lvl="8"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9pPr>
          </a:lstStyle>
          <a:p/>
        </p:txBody>
      </p:sp>
      <p:sp>
        <p:nvSpPr>
          <p:cNvPr id="74" name="Google Shape;74;p17"/>
          <p:cNvSpPr txBox="1"/>
          <p:nvPr>
            <p:ph idx="1" type="subTitle"/>
          </p:nvPr>
        </p:nvSpPr>
        <p:spPr>
          <a:xfrm>
            <a:off x="304800" y="1223053"/>
            <a:ext cx="7772400" cy="784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EFEFEF"/>
              </a:buClr>
              <a:buSzPts val="2400"/>
              <a:buFont typeface="Open Sans"/>
              <a:buNone/>
              <a:defRPr sz="2400">
                <a:solidFill>
                  <a:srgbClr val="EFEFEF"/>
                </a:solidFill>
                <a:latin typeface="Open Sans"/>
                <a:ea typeface="Open Sans"/>
                <a:cs typeface="Open Sans"/>
                <a:sym typeface="Open Sans"/>
              </a:defRPr>
            </a:lvl1pPr>
            <a:lvl2pPr lvl="1" rtl="0">
              <a:spcBef>
                <a:spcPts val="1600"/>
              </a:spcBef>
              <a:spcAft>
                <a:spcPts val="0"/>
              </a:spcAft>
              <a:buClr>
                <a:srgbClr val="EFEFEF"/>
              </a:buClr>
              <a:buSzPts val="3000"/>
              <a:buNone/>
              <a:defRPr sz="3000">
                <a:solidFill>
                  <a:srgbClr val="EFEFEF"/>
                </a:solidFill>
              </a:defRPr>
            </a:lvl2pPr>
            <a:lvl3pPr lvl="2" rtl="0">
              <a:spcBef>
                <a:spcPts val="1600"/>
              </a:spcBef>
              <a:spcAft>
                <a:spcPts val="0"/>
              </a:spcAft>
              <a:buClr>
                <a:srgbClr val="EFEFEF"/>
              </a:buClr>
              <a:buSzPts val="3000"/>
              <a:buNone/>
              <a:defRPr sz="3000">
                <a:solidFill>
                  <a:srgbClr val="EFEFEF"/>
                </a:solidFill>
              </a:defRPr>
            </a:lvl3pPr>
            <a:lvl4pPr lvl="3" rtl="0">
              <a:spcBef>
                <a:spcPts val="1600"/>
              </a:spcBef>
              <a:spcAft>
                <a:spcPts val="0"/>
              </a:spcAft>
              <a:buClr>
                <a:srgbClr val="EFEFEF"/>
              </a:buClr>
              <a:buSzPts val="3000"/>
              <a:buNone/>
              <a:defRPr sz="3000">
                <a:solidFill>
                  <a:srgbClr val="EFEFEF"/>
                </a:solidFill>
              </a:defRPr>
            </a:lvl4pPr>
            <a:lvl5pPr lvl="4" rtl="0">
              <a:spcBef>
                <a:spcPts val="1600"/>
              </a:spcBef>
              <a:spcAft>
                <a:spcPts val="0"/>
              </a:spcAft>
              <a:buClr>
                <a:srgbClr val="EFEFEF"/>
              </a:buClr>
              <a:buSzPts val="3000"/>
              <a:buNone/>
              <a:defRPr sz="3000">
                <a:solidFill>
                  <a:srgbClr val="EFEFEF"/>
                </a:solidFill>
              </a:defRPr>
            </a:lvl5pPr>
            <a:lvl6pPr lvl="5" rtl="0">
              <a:spcBef>
                <a:spcPts val="1600"/>
              </a:spcBef>
              <a:spcAft>
                <a:spcPts val="0"/>
              </a:spcAft>
              <a:buClr>
                <a:srgbClr val="EFEFEF"/>
              </a:buClr>
              <a:buSzPts val="3000"/>
              <a:buNone/>
              <a:defRPr sz="3000">
                <a:solidFill>
                  <a:srgbClr val="EFEFEF"/>
                </a:solidFill>
              </a:defRPr>
            </a:lvl6pPr>
            <a:lvl7pPr lvl="6" rtl="0">
              <a:spcBef>
                <a:spcPts val="1600"/>
              </a:spcBef>
              <a:spcAft>
                <a:spcPts val="0"/>
              </a:spcAft>
              <a:buClr>
                <a:srgbClr val="EFEFEF"/>
              </a:buClr>
              <a:buSzPts val="3000"/>
              <a:buNone/>
              <a:defRPr sz="3000">
                <a:solidFill>
                  <a:srgbClr val="EFEFEF"/>
                </a:solidFill>
              </a:defRPr>
            </a:lvl7pPr>
            <a:lvl8pPr lvl="7" rtl="0">
              <a:spcBef>
                <a:spcPts val="1600"/>
              </a:spcBef>
              <a:spcAft>
                <a:spcPts val="0"/>
              </a:spcAft>
              <a:buClr>
                <a:srgbClr val="EFEFEF"/>
              </a:buClr>
              <a:buSzPts val="3000"/>
              <a:buNone/>
              <a:defRPr sz="3000">
                <a:solidFill>
                  <a:srgbClr val="EFEFEF"/>
                </a:solidFill>
              </a:defRPr>
            </a:lvl8pPr>
            <a:lvl9pPr lvl="8" rtl="0">
              <a:spcBef>
                <a:spcPts val="1600"/>
              </a:spcBef>
              <a:spcAft>
                <a:spcPts val="1600"/>
              </a:spcAft>
              <a:buClr>
                <a:srgbClr val="EFEFEF"/>
              </a:buClr>
              <a:buSzPts val="3000"/>
              <a:buNone/>
              <a:defRPr sz="3000">
                <a:solidFill>
                  <a:srgbClr val="EFEFEF"/>
                </a:solidFill>
              </a:defRPr>
            </a:lvl9pPr>
          </a:lstStyle>
          <a:p/>
        </p:txBody>
      </p:sp>
      <p:pic>
        <p:nvPicPr>
          <p:cNvPr descr="logo_transparent.png" id="75" name="Google Shape;75;p17"/>
          <p:cNvPicPr preferRelativeResize="0"/>
          <p:nvPr/>
        </p:nvPicPr>
        <p:blipFill>
          <a:blip r:embed="rId3">
            <a:alphaModFix/>
          </a:blip>
          <a:stretch>
            <a:fillRect/>
          </a:stretch>
        </p:blipFill>
        <p:spPr>
          <a:xfrm>
            <a:off x="380999" y="4492399"/>
            <a:ext cx="1651850" cy="4382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grey side 1">
  <p:cSld name="TITLE_ONLY_1">
    <p:spTree>
      <p:nvGrpSpPr>
        <p:cNvPr id="76" name="Shape 76"/>
        <p:cNvGrpSpPr/>
        <p:nvPr/>
      </p:nvGrpSpPr>
      <p:grpSpPr>
        <a:xfrm>
          <a:off x="0" y="0"/>
          <a:ext cx="0" cy="0"/>
          <a:chOff x="0" y="0"/>
          <a:chExt cx="0" cy="0"/>
        </a:xfrm>
      </p:grpSpPr>
      <p:sp>
        <p:nvSpPr>
          <p:cNvPr id="77" name="Google Shape;77;p18"/>
          <p:cNvSpPr txBox="1"/>
          <p:nvPr>
            <p:ph type="title"/>
          </p:nvPr>
        </p:nvSpPr>
        <p:spPr>
          <a:xfrm>
            <a:off x="457200" y="187801"/>
            <a:ext cx="8229600" cy="590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8" name="Google Shape;78;p18"/>
          <p:cNvSpPr txBox="1"/>
          <p:nvPr>
            <p:ph idx="12" type="sldNum"/>
          </p:nvPr>
        </p:nvSpPr>
        <p:spPr>
          <a:xfrm>
            <a:off x="64366" y="470142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9" name="Google Shape;79;p18"/>
          <p:cNvSpPr txBox="1"/>
          <p:nvPr/>
        </p:nvSpPr>
        <p:spPr>
          <a:xfrm>
            <a:off x="503700" y="871775"/>
            <a:ext cx="7855800" cy="40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6F6F6F"/>
                </a:solidFill>
                <a:latin typeface="Open Sans"/>
                <a:ea typeface="Open Sans"/>
                <a:cs typeface="Open Sans"/>
                <a:sym typeface="Open Sans"/>
              </a:rPr>
              <a:t> </a:t>
            </a:r>
            <a:endParaRPr sz="2000">
              <a:solidFill>
                <a:srgbClr val="6F6F6F"/>
              </a:solidFill>
              <a:latin typeface="Open Sans"/>
              <a:ea typeface="Open Sans"/>
              <a:cs typeface="Open Sans"/>
              <a:sym typeface="Open Sans"/>
            </a:endParaRPr>
          </a:p>
        </p:txBody>
      </p:sp>
      <p:pic>
        <p:nvPicPr>
          <p:cNvPr descr="bar_blue.jpg" id="80" name="Google Shape;80;p18"/>
          <p:cNvPicPr preferRelativeResize="0"/>
          <p:nvPr/>
        </p:nvPicPr>
        <p:blipFill>
          <a:blip r:embed="rId2">
            <a:alphaModFix/>
          </a:blip>
          <a:stretch>
            <a:fillRect/>
          </a:stretch>
        </p:blipFill>
        <p:spPr>
          <a:xfrm>
            <a:off x="-4" y="0"/>
            <a:ext cx="182659" cy="514350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een">
  <p:cSld name="Title Slide -Green">
    <p:spTree>
      <p:nvGrpSpPr>
        <p:cNvPr id="81" name="Shape 81"/>
        <p:cNvGrpSpPr/>
        <p:nvPr/>
      </p:nvGrpSpPr>
      <p:grpSpPr>
        <a:xfrm>
          <a:off x="0" y="0"/>
          <a:ext cx="0" cy="0"/>
          <a:chOff x="0" y="0"/>
          <a:chExt cx="0" cy="0"/>
        </a:xfrm>
      </p:grpSpPr>
      <p:pic>
        <p:nvPicPr>
          <p:cNvPr id="82" name="Google Shape;82;p19"/>
          <p:cNvPicPr preferRelativeResize="0"/>
          <p:nvPr/>
        </p:nvPicPr>
        <p:blipFill rotWithShape="1">
          <a:blip r:embed="rId2">
            <a:alphaModFix/>
          </a:blip>
          <a:srcRect b="0" l="0" r="0" t="0"/>
          <a:stretch/>
        </p:blipFill>
        <p:spPr>
          <a:xfrm>
            <a:off x="5535" y="0"/>
            <a:ext cx="9132900" cy="5143500"/>
          </a:xfrm>
          <a:prstGeom prst="rect">
            <a:avLst/>
          </a:prstGeom>
          <a:noFill/>
          <a:ln>
            <a:noFill/>
          </a:ln>
        </p:spPr>
      </p:pic>
      <p:sp>
        <p:nvSpPr>
          <p:cNvPr id="83" name="Google Shape;83;p19"/>
          <p:cNvSpPr txBox="1"/>
          <p:nvPr>
            <p:ph type="ctrTitle"/>
          </p:nvPr>
        </p:nvSpPr>
        <p:spPr>
          <a:xfrm>
            <a:off x="304800" y="63242"/>
            <a:ext cx="7772400" cy="11598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FFFFFF"/>
              </a:buClr>
              <a:buSzPts val="2800"/>
              <a:buFont typeface="Roboto Slab"/>
              <a:buNone/>
              <a:defRPr/>
            </a:lvl1pPr>
            <a:lvl2pPr indent="0" lvl="1" marL="0" marR="0" rtl="0" algn="l">
              <a:lnSpc>
                <a:spcPct val="100000"/>
              </a:lnSpc>
              <a:spcBef>
                <a:spcPts val="0"/>
              </a:spcBef>
              <a:spcAft>
                <a:spcPts val="0"/>
              </a:spcAft>
              <a:buClr>
                <a:srgbClr val="FFFFFF"/>
              </a:buClr>
              <a:buSzPts val="2800"/>
              <a:buFont typeface="Roboto Slab"/>
              <a:buNone/>
              <a:defRPr/>
            </a:lvl2pPr>
            <a:lvl3pPr indent="0" lvl="2" marL="0" marR="0" rtl="0" algn="l">
              <a:spcBef>
                <a:spcPts val="0"/>
              </a:spcBef>
              <a:spcAft>
                <a:spcPts val="0"/>
              </a:spcAft>
              <a:buClr>
                <a:srgbClr val="FFFFFF"/>
              </a:buClr>
              <a:buSzPts val="2800"/>
              <a:buFont typeface="Roboto Slab"/>
              <a:buNone/>
              <a:defRPr/>
            </a:lvl3pPr>
            <a:lvl4pPr indent="0" lvl="3" marL="0" marR="0" rtl="0" algn="l">
              <a:spcBef>
                <a:spcPts val="0"/>
              </a:spcBef>
              <a:spcAft>
                <a:spcPts val="0"/>
              </a:spcAft>
              <a:buClr>
                <a:srgbClr val="FFFFFF"/>
              </a:buClr>
              <a:buSzPts val="2800"/>
              <a:buFont typeface="Roboto Slab"/>
              <a:buNone/>
              <a:defRPr/>
            </a:lvl4pPr>
            <a:lvl5pPr indent="0" lvl="4" marL="0" marR="0" rtl="0" algn="l">
              <a:spcBef>
                <a:spcPts val="0"/>
              </a:spcBef>
              <a:spcAft>
                <a:spcPts val="0"/>
              </a:spcAft>
              <a:buClr>
                <a:srgbClr val="FFFFFF"/>
              </a:buClr>
              <a:buSzPts val="2800"/>
              <a:buFont typeface="Roboto Slab"/>
              <a:buNone/>
              <a:defRPr/>
            </a:lvl5pPr>
            <a:lvl6pPr indent="0" lvl="5" marL="0" marR="0" rtl="0" algn="l">
              <a:spcBef>
                <a:spcPts val="0"/>
              </a:spcBef>
              <a:spcAft>
                <a:spcPts val="0"/>
              </a:spcAft>
              <a:buClr>
                <a:srgbClr val="FFFFFF"/>
              </a:buClr>
              <a:buSzPts val="2800"/>
              <a:buFont typeface="Roboto Slab"/>
              <a:buNone/>
              <a:defRPr/>
            </a:lvl6pPr>
            <a:lvl7pPr indent="0" lvl="6" marL="0" marR="0" rtl="0" algn="l">
              <a:spcBef>
                <a:spcPts val="0"/>
              </a:spcBef>
              <a:spcAft>
                <a:spcPts val="0"/>
              </a:spcAft>
              <a:buClr>
                <a:srgbClr val="FFFFFF"/>
              </a:buClr>
              <a:buSzPts val="2800"/>
              <a:buFont typeface="Roboto Slab"/>
              <a:buNone/>
              <a:defRPr/>
            </a:lvl7pPr>
            <a:lvl8pPr indent="0" lvl="7" marL="0" marR="0" rtl="0" algn="l">
              <a:spcBef>
                <a:spcPts val="0"/>
              </a:spcBef>
              <a:spcAft>
                <a:spcPts val="0"/>
              </a:spcAft>
              <a:buClr>
                <a:srgbClr val="FFFFFF"/>
              </a:buClr>
              <a:buSzPts val="2800"/>
              <a:buFont typeface="Roboto Slab"/>
              <a:buNone/>
              <a:defRPr/>
            </a:lvl8pPr>
            <a:lvl9pPr indent="0" lvl="8" marL="0" marR="0" rtl="0" algn="l">
              <a:spcBef>
                <a:spcPts val="0"/>
              </a:spcBef>
              <a:spcAft>
                <a:spcPts val="0"/>
              </a:spcAft>
              <a:buClr>
                <a:srgbClr val="FFFFFF"/>
              </a:buClr>
              <a:buSzPts val="2800"/>
              <a:buFont typeface="Roboto Slab"/>
              <a:buNone/>
              <a:defRPr/>
            </a:lvl9pPr>
          </a:lstStyle>
          <a:p/>
        </p:txBody>
      </p:sp>
      <p:sp>
        <p:nvSpPr>
          <p:cNvPr id="84" name="Google Shape;84;p19"/>
          <p:cNvSpPr txBox="1"/>
          <p:nvPr>
            <p:ph idx="1" type="subTitle"/>
          </p:nvPr>
        </p:nvSpPr>
        <p:spPr>
          <a:xfrm>
            <a:off x="304800" y="1223053"/>
            <a:ext cx="7772400" cy="7848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EFEFEF"/>
              </a:buClr>
              <a:buSzPts val="1800"/>
              <a:buFont typeface="Open Sans"/>
              <a:buNone/>
              <a:defRPr/>
            </a:lvl1pPr>
            <a:lvl2pPr indent="0" lvl="1" marL="0" marR="0" rtl="0" algn="l">
              <a:lnSpc>
                <a:spcPct val="100000"/>
              </a:lnSpc>
              <a:spcBef>
                <a:spcPts val="0"/>
              </a:spcBef>
              <a:spcAft>
                <a:spcPts val="0"/>
              </a:spcAft>
              <a:buClr>
                <a:srgbClr val="EFEFEF"/>
              </a:buClr>
              <a:buSzPts val="1400"/>
              <a:buFont typeface="Arial"/>
              <a:buNone/>
              <a:defRPr/>
            </a:lvl2pPr>
            <a:lvl3pPr indent="0" lvl="2" marL="0" marR="0" rtl="0" algn="l">
              <a:lnSpc>
                <a:spcPct val="100000"/>
              </a:lnSpc>
              <a:spcBef>
                <a:spcPts val="0"/>
              </a:spcBef>
              <a:spcAft>
                <a:spcPts val="0"/>
              </a:spcAft>
              <a:buClr>
                <a:srgbClr val="EFEFEF"/>
              </a:buClr>
              <a:buSzPts val="1400"/>
              <a:buFont typeface="Arial"/>
              <a:buNone/>
              <a:defRPr/>
            </a:lvl3pPr>
            <a:lvl4pPr indent="0" lvl="3" marL="0" marR="0" rtl="0" algn="l">
              <a:lnSpc>
                <a:spcPct val="100000"/>
              </a:lnSpc>
              <a:spcBef>
                <a:spcPts val="0"/>
              </a:spcBef>
              <a:spcAft>
                <a:spcPts val="0"/>
              </a:spcAft>
              <a:buClr>
                <a:srgbClr val="EFEFEF"/>
              </a:buClr>
              <a:buSzPts val="1400"/>
              <a:buFont typeface="Arial"/>
              <a:buNone/>
              <a:defRPr/>
            </a:lvl4pPr>
            <a:lvl5pPr indent="0" lvl="4" marL="0" marR="0" rtl="0" algn="l">
              <a:lnSpc>
                <a:spcPct val="100000"/>
              </a:lnSpc>
              <a:spcBef>
                <a:spcPts val="0"/>
              </a:spcBef>
              <a:spcAft>
                <a:spcPts val="0"/>
              </a:spcAft>
              <a:buClr>
                <a:srgbClr val="EFEFEF"/>
              </a:buClr>
              <a:buSzPts val="1400"/>
              <a:buFont typeface="Arial"/>
              <a:buNone/>
              <a:defRPr/>
            </a:lvl5pPr>
            <a:lvl6pPr indent="0" lvl="5" marL="0" marR="0" rtl="0" algn="l">
              <a:lnSpc>
                <a:spcPct val="100000"/>
              </a:lnSpc>
              <a:spcBef>
                <a:spcPts val="0"/>
              </a:spcBef>
              <a:spcAft>
                <a:spcPts val="0"/>
              </a:spcAft>
              <a:buClr>
                <a:srgbClr val="EFEFEF"/>
              </a:buClr>
              <a:buSzPts val="1400"/>
              <a:buFont typeface="Arial"/>
              <a:buNone/>
              <a:defRPr/>
            </a:lvl6pPr>
            <a:lvl7pPr indent="0" lvl="6" marL="0" marR="0" rtl="0" algn="l">
              <a:lnSpc>
                <a:spcPct val="100000"/>
              </a:lnSpc>
              <a:spcBef>
                <a:spcPts val="0"/>
              </a:spcBef>
              <a:spcAft>
                <a:spcPts val="0"/>
              </a:spcAft>
              <a:buClr>
                <a:srgbClr val="EFEFEF"/>
              </a:buClr>
              <a:buSzPts val="1400"/>
              <a:buFont typeface="Arial"/>
              <a:buNone/>
              <a:defRPr/>
            </a:lvl7pPr>
            <a:lvl8pPr indent="0" lvl="7" marL="0" marR="0" rtl="0" algn="l">
              <a:lnSpc>
                <a:spcPct val="100000"/>
              </a:lnSpc>
              <a:spcBef>
                <a:spcPts val="0"/>
              </a:spcBef>
              <a:spcAft>
                <a:spcPts val="0"/>
              </a:spcAft>
              <a:buClr>
                <a:srgbClr val="EFEFEF"/>
              </a:buClr>
              <a:buSzPts val="1400"/>
              <a:buFont typeface="Arial"/>
              <a:buNone/>
              <a:defRPr/>
            </a:lvl8pPr>
            <a:lvl9pPr indent="0" lvl="8" marL="0" marR="0" rtl="0" algn="l">
              <a:lnSpc>
                <a:spcPct val="100000"/>
              </a:lnSpc>
              <a:spcBef>
                <a:spcPts val="0"/>
              </a:spcBef>
              <a:spcAft>
                <a:spcPts val="0"/>
              </a:spcAft>
              <a:buClr>
                <a:srgbClr val="EFEFEF"/>
              </a:buClr>
              <a:buSzPts val="1400"/>
              <a:buFont typeface="Arial"/>
              <a:buNone/>
              <a:defRPr/>
            </a:lvl9pPr>
          </a:lstStyle>
          <a:p/>
        </p:txBody>
      </p:sp>
      <p:pic>
        <p:nvPicPr>
          <p:cNvPr id="85" name="Google Shape;85;p19"/>
          <p:cNvPicPr preferRelativeResize="0"/>
          <p:nvPr/>
        </p:nvPicPr>
        <p:blipFill rotWithShape="1">
          <a:blip r:embed="rId3">
            <a:alphaModFix/>
          </a:blip>
          <a:srcRect b="0" l="0" r="0" t="0"/>
          <a:stretch/>
        </p:blipFill>
        <p:spPr>
          <a:xfrm>
            <a:off x="380998" y="4492398"/>
            <a:ext cx="1651800" cy="4383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grey side 1 1">
  <p:cSld name="Content page-grey side 1">
    <p:spTree>
      <p:nvGrpSpPr>
        <p:cNvPr id="86" name="Shape 86"/>
        <p:cNvGrpSpPr/>
        <p:nvPr/>
      </p:nvGrpSpPr>
      <p:grpSpPr>
        <a:xfrm>
          <a:off x="0" y="0"/>
          <a:ext cx="0" cy="0"/>
          <a:chOff x="0" y="0"/>
          <a:chExt cx="0" cy="0"/>
        </a:xfrm>
      </p:grpSpPr>
      <p:sp>
        <p:nvSpPr>
          <p:cNvPr id="87" name="Google Shape;87;p20"/>
          <p:cNvSpPr txBox="1"/>
          <p:nvPr>
            <p:ph type="title"/>
          </p:nvPr>
        </p:nvSpPr>
        <p:spPr>
          <a:xfrm>
            <a:off x="457200" y="187801"/>
            <a:ext cx="8229600" cy="590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8" name="Google Shape;88;p20"/>
          <p:cNvSpPr txBox="1"/>
          <p:nvPr>
            <p:ph idx="12" type="sldNum"/>
          </p:nvPr>
        </p:nvSpPr>
        <p:spPr>
          <a:xfrm>
            <a:off x="64366" y="4701425"/>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A6A6A6"/>
              </a:buClr>
              <a:buFont typeface="Roboto Slab"/>
              <a:buNone/>
              <a:defRPr b="0" i="0" sz="900" u="none" cap="none" strike="noStrike">
                <a:solidFill>
                  <a:srgbClr val="A6A6A6"/>
                </a:solidFill>
                <a:latin typeface="Roboto Slab"/>
                <a:ea typeface="Roboto Slab"/>
                <a:cs typeface="Roboto Slab"/>
                <a:sym typeface="Roboto Slab"/>
              </a:defRPr>
            </a:lvl1pPr>
            <a:lvl2pPr indent="0" lvl="1" marL="0" marR="0" rtl="0" algn="l">
              <a:lnSpc>
                <a:spcPct val="100000"/>
              </a:lnSpc>
              <a:spcBef>
                <a:spcPts val="0"/>
              </a:spcBef>
              <a:spcAft>
                <a:spcPts val="0"/>
              </a:spcAft>
              <a:buClr>
                <a:srgbClr val="A6A6A6"/>
              </a:buClr>
              <a:buFont typeface="Roboto Slab"/>
              <a:buNone/>
              <a:defRPr b="0" i="0" sz="900" u="none" cap="none" strike="noStrike">
                <a:solidFill>
                  <a:srgbClr val="A6A6A6"/>
                </a:solidFill>
                <a:latin typeface="Roboto Slab"/>
                <a:ea typeface="Roboto Slab"/>
                <a:cs typeface="Roboto Slab"/>
                <a:sym typeface="Roboto Slab"/>
              </a:defRPr>
            </a:lvl2pPr>
            <a:lvl3pPr indent="0" lvl="2" marL="0" marR="0" rtl="0" algn="l">
              <a:lnSpc>
                <a:spcPct val="100000"/>
              </a:lnSpc>
              <a:spcBef>
                <a:spcPts val="0"/>
              </a:spcBef>
              <a:spcAft>
                <a:spcPts val="0"/>
              </a:spcAft>
              <a:buClr>
                <a:srgbClr val="A6A6A6"/>
              </a:buClr>
              <a:buFont typeface="Roboto Slab"/>
              <a:buNone/>
              <a:defRPr b="0" i="0" sz="900" u="none" cap="none" strike="noStrike">
                <a:solidFill>
                  <a:srgbClr val="A6A6A6"/>
                </a:solidFill>
                <a:latin typeface="Roboto Slab"/>
                <a:ea typeface="Roboto Slab"/>
                <a:cs typeface="Roboto Slab"/>
                <a:sym typeface="Roboto Slab"/>
              </a:defRPr>
            </a:lvl3pPr>
            <a:lvl4pPr indent="0" lvl="3" marL="0" marR="0" rtl="0" algn="l">
              <a:lnSpc>
                <a:spcPct val="100000"/>
              </a:lnSpc>
              <a:spcBef>
                <a:spcPts val="0"/>
              </a:spcBef>
              <a:spcAft>
                <a:spcPts val="0"/>
              </a:spcAft>
              <a:buClr>
                <a:srgbClr val="A6A6A6"/>
              </a:buClr>
              <a:buFont typeface="Roboto Slab"/>
              <a:buNone/>
              <a:defRPr b="0" i="0" sz="900" u="none" cap="none" strike="noStrike">
                <a:solidFill>
                  <a:srgbClr val="A6A6A6"/>
                </a:solidFill>
                <a:latin typeface="Roboto Slab"/>
                <a:ea typeface="Roboto Slab"/>
                <a:cs typeface="Roboto Slab"/>
                <a:sym typeface="Roboto Slab"/>
              </a:defRPr>
            </a:lvl4pPr>
            <a:lvl5pPr indent="0" lvl="4" marL="0" marR="0" rtl="0" algn="l">
              <a:lnSpc>
                <a:spcPct val="100000"/>
              </a:lnSpc>
              <a:spcBef>
                <a:spcPts val="0"/>
              </a:spcBef>
              <a:spcAft>
                <a:spcPts val="0"/>
              </a:spcAft>
              <a:buClr>
                <a:srgbClr val="A6A6A6"/>
              </a:buClr>
              <a:buFont typeface="Roboto Slab"/>
              <a:buNone/>
              <a:defRPr b="0" i="0" sz="900" u="none" cap="none" strike="noStrike">
                <a:solidFill>
                  <a:srgbClr val="A6A6A6"/>
                </a:solidFill>
                <a:latin typeface="Roboto Slab"/>
                <a:ea typeface="Roboto Slab"/>
                <a:cs typeface="Roboto Slab"/>
                <a:sym typeface="Roboto Slab"/>
              </a:defRPr>
            </a:lvl5pPr>
            <a:lvl6pPr indent="0" lvl="5" marL="0" marR="0" rtl="0" algn="l">
              <a:lnSpc>
                <a:spcPct val="100000"/>
              </a:lnSpc>
              <a:spcBef>
                <a:spcPts val="0"/>
              </a:spcBef>
              <a:spcAft>
                <a:spcPts val="0"/>
              </a:spcAft>
              <a:buClr>
                <a:srgbClr val="A6A6A6"/>
              </a:buClr>
              <a:buFont typeface="Roboto Slab"/>
              <a:buNone/>
              <a:defRPr b="0" i="0" sz="900" u="none" cap="none" strike="noStrike">
                <a:solidFill>
                  <a:srgbClr val="A6A6A6"/>
                </a:solidFill>
                <a:latin typeface="Roboto Slab"/>
                <a:ea typeface="Roboto Slab"/>
                <a:cs typeface="Roboto Slab"/>
                <a:sym typeface="Roboto Slab"/>
              </a:defRPr>
            </a:lvl6pPr>
            <a:lvl7pPr indent="0" lvl="6" marL="0" marR="0" rtl="0" algn="l">
              <a:lnSpc>
                <a:spcPct val="100000"/>
              </a:lnSpc>
              <a:spcBef>
                <a:spcPts val="0"/>
              </a:spcBef>
              <a:spcAft>
                <a:spcPts val="0"/>
              </a:spcAft>
              <a:buClr>
                <a:srgbClr val="A6A6A6"/>
              </a:buClr>
              <a:buFont typeface="Roboto Slab"/>
              <a:buNone/>
              <a:defRPr b="0" i="0" sz="900" u="none" cap="none" strike="noStrike">
                <a:solidFill>
                  <a:srgbClr val="A6A6A6"/>
                </a:solidFill>
                <a:latin typeface="Roboto Slab"/>
                <a:ea typeface="Roboto Slab"/>
                <a:cs typeface="Roboto Slab"/>
                <a:sym typeface="Roboto Slab"/>
              </a:defRPr>
            </a:lvl7pPr>
            <a:lvl8pPr indent="0" lvl="7" marL="0" marR="0" rtl="0" algn="l">
              <a:lnSpc>
                <a:spcPct val="100000"/>
              </a:lnSpc>
              <a:spcBef>
                <a:spcPts val="0"/>
              </a:spcBef>
              <a:spcAft>
                <a:spcPts val="0"/>
              </a:spcAft>
              <a:buClr>
                <a:srgbClr val="A6A6A6"/>
              </a:buClr>
              <a:buFont typeface="Roboto Slab"/>
              <a:buNone/>
              <a:defRPr b="0" i="0" sz="900" u="none" cap="none" strike="noStrike">
                <a:solidFill>
                  <a:srgbClr val="A6A6A6"/>
                </a:solidFill>
                <a:latin typeface="Roboto Slab"/>
                <a:ea typeface="Roboto Slab"/>
                <a:cs typeface="Roboto Slab"/>
                <a:sym typeface="Roboto Slab"/>
              </a:defRPr>
            </a:lvl8pPr>
            <a:lvl9pPr indent="0" lvl="8" marL="0" marR="0" rtl="0" algn="l">
              <a:lnSpc>
                <a:spcPct val="100000"/>
              </a:lnSpc>
              <a:spcBef>
                <a:spcPts val="0"/>
              </a:spcBef>
              <a:spcAft>
                <a:spcPts val="0"/>
              </a:spcAft>
              <a:buClr>
                <a:srgbClr val="A6A6A6"/>
              </a:buClr>
              <a:buFont typeface="Roboto Slab"/>
              <a:buNone/>
              <a:defRPr b="0" i="0" sz="900" u="none" cap="none" strike="noStrike">
                <a:solidFill>
                  <a:srgbClr val="A6A6A6"/>
                </a:solidFill>
                <a:latin typeface="Roboto Slab"/>
                <a:ea typeface="Roboto Slab"/>
                <a:cs typeface="Roboto Slab"/>
                <a:sym typeface="Roboto Slab"/>
              </a:defRPr>
            </a:lvl9pPr>
          </a:lstStyle>
          <a:p>
            <a:pPr indent="0" lvl="0" marL="0" rtl="0" algn="l">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
        <p:nvSpPr>
          <p:cNvPr id="89" name="Google Shape;89;p20"/>
          <p:cNvSpPr txBox="1"/>
          <p:nvPr/>
        </p:nvSpPr>
        <p:spPr>
          <a:xfrm>
            <a:off x="503700" y="871775"/>
            <a:ext cx="7855800" cy="408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6F6F6F"/>
              </a:buClr>
              <a:buFont typeface="Open Sans"/>
              <a:buNone/>
            </a:pPr>
            <a:r>
              <a:rPr b="0" i="0" lang="en" sz="2000" u="none" cap="none" strike="noStrike">
                <a:solidFill>
                  <a:srgbClr val="6F6F6F"/>
                </a:solidFill>
                <a:latin typeface="Open Sans"/>
                <a:ea typeface="Open Sans"/>
                <a:cs typeface="Open Sans"/>
                <a:sym typeface="Open Sans"/>
              </a:rPr>
              <a:t> </a:t>
            </a:r>
            <a:endParaRPr/>
          </a:p>
        </p:txBody>
      </p:sp>
      <p:pic>
        <p:nvPicPr>
          <p:cNvPr id="90" name="Google Shape;90;p20"/>
          <p:cNvPicPr preferRelativeResize="0"/>
          <p:nvPr/>
        </p:nvPicPr>
        <p:blipFill rotWithShape="1">
          <a:blip r:embed="rId2">
            <a:alphaModFix/>
          </a:blip>
          <a:srcRect b="0" l="0" r="0" t="0"/>
          <a:stretch/>
        </p:blipFill>
        <p:spPr>
          <a:xfrm>
            <a:off x="-4" y="0"/>
            <a:ext cx="182700" cy="5143500"/>
          </a:xfrm>
          <a:prstGeom prst="rect">
            <a:avLst/>
          </a:prstGeom>
          <a:noFill/>
          <a:ln>
            <a:noFill/>
          </a:ln>
        </p:spPr>
      </p:pic>
      <p:sp>
        <p:nvSpPr>
          <p:cNvPr id="91" name="Google Shape;91;p20"/>
          <p:cNvSpPr txBox="1"/>
          <p:nvPr/>
        </p:nvSpPr>
        <p:spPr>
          <a:xfrm>
            <a:off x="628650" y="866775"/>
            <a:ext cx="7638900" cy="410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6F6F6F"/>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grey side 1 1 1">
  <p:cSld name="Content page-grey side 1 1">
    <p:spTree>
      <p:nvGrpSpPr>
        <p:cNvPr id="92" name="Shape 92"/>
        <p:cNvGrpSpPr/>
        <p:nvPr/>
      </p:nvGrpSpPr>
      <p:grpSpPr>
        <a:xfrm>
          <a:off x="0" y="0"/>
          <a:ext cx="0" cy="0"/>
          <a:chOff x="0" y="0"/>
          <a:chExt cx="0" cy="0"/>
        </a:xfrm>
      </p:grpSpPr>
      <p:sp>
        <p:nvSpPr>
          <p:cNvPr id="93" name="Google Shape;93;p21"/>
          <p:cNvSpPr txBox="1"/>
          <p:nvPr>
            <p:ph type="title"/>
          </p:nvPr>
        </p:nvSpPr>
        <p:spPr>
          <a:xfrm>
            <a:off x="457200" y="187801"/>
            <a:ext cx="8229600" cy="590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4" name="Google Shape;94;p21"/>
          <p:cNvSpPr txBox="1"/>
          <p:nvPr>
            <p:ph idx="12" type="sldNum"/>
          </p:nvPr>
        </p:nvSpPr>
        <p:spPr>
          <a:xfrm>
            <a:off x="64366" y="4701425"/>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A6A6A6"/>
              </a:buClr>
              <a:buFont typeface="Roboto Slab"/>
              <a:buNone/>
              <a:defRPr b="0" i="0" sz="900" u="none" cap="none" strike="noStrike">
                <a:solidFill>
                  <a:srgbClr val="A6A6A6"/>
                </a:solidFill>
                <a:latin typeface="Roboto Slab"/>
                <a:ea typeface="Roboto Slab"/>
                <a:cs typeface="Roboto Slab"/>
                <a:sym typeface="Roboto Slab"/>
              </a:defRPr>
            </a:lvl1pPr>
            <a:lvl2pPr indent="0" lvl="1" marL="0" marR="0" rtl="0" algn="l">
              <a:lnSpc>
                <a:spcPct val="100000"/>
              </a:lnSpc>
              <a:spcBef>
                <a:spcPts val="0"/>
              </a:spcBef>
              <a:spcAft>
                <a:spcPts val="0"/>
              </a:spcAft>
              <a:buClr>
                <a:srgbClr val="A6A6A6"/>
              </a:buClr>
              <a:buFont typeface="Roboto Slab"/>
              <a:buNone/>
              <a:defRPr b="0" i="0" sz="900" u="none" cap="none" strike="noStrike">
                <a:solidFill>
                  <a:srgbClr val="A6A6A6"/>
                </a:solidFill>
                <a:latin typeface="Roboto Slab"/>
                <a:ea typeface="Roboto Slab"/>
                <a:cs typeface="Roboto Slab"/>
                <a:sym typeface="Roboto Slab"/>
              </a:defRPr>
            </a:lvl2pPr>
            <a:lvl3pPr indent="0" lvl="2" marL="0" marR="0" rtl="0" algn="l">
              <a:lnSpc>
                <a:spcPct val="100000"/>
              </a:lnSpc>
              <a:spcBef>
                <a:spcPts val="0"/>
              </a:spcBef>
              <a:spcAft>
                <a:spcPts val="0"/>
              </a:spcAft>
              <a:buClr>
                <a:srgbClr val="A6A6A6"/>
              </a:buClr>
              <a:buFont typeface="Roboto Slab"/>
              <a:buNone/>
              <a:defRPr b="0" i="0" sz="900" u="none" cap="none" strike="noStrike">
                <a:solidFill>
                  <a:srgbClr val="A6A6A6"/>
                </a:solidFill>
                <a:latin typeface="Roboto Slab"/>
                <a:ea typeface="Roboto Slab"/>
                <a:cs typeface="Roboto Slab"/>
                <a:sym typeface="Roboto Slab"/>
              </a:defRPr>
            </a:lvl3pPr>
            <a:lvl4pPr indent="0" lvl="3" marL="0" marR="0" rtl="0" algn="l">
              <a:lnSpc>
                <a:spcPct val="100000"/>
              </a:lnSpc>
              <a:spcBef>
                <a:spcPts val="0"/>
              </a:spcBef>
              <a:spcAft>
                <a:spcPts val="0"/>
              </a:spcAft>
              <a:buClr>
                <a:srgbClr val="A6A6A6"/>
              </a:buClr>
              <a:buFont typeface="Roboto Slab"/>
              <a:buNone/>
              <a:defRPr b="0" i="0" sz="900" u="none" cap="none" strike="noStrike">
                <a:solidFill>
                  <a:srgbClr val="A6A6A6"/>
                </a:solidFill>
                <a:latin typeface="Roboto Slab"/>
                <a:ea typeface="Roboto Slab"/>
                <a:cs typeface="Roboto Slab"/>
                <a:sym typeface="Roboto Slab"/>
              </a:defRPr>
            </a:lvl4pPr>
            <a:lvl5pPr indent="0" lvl="4" marL="0" marR="0" rtl="0" algn="l">
              <a:lnSpc>
                <a:spcPct val="100000"/>
              </a:lnSpc>
              <a:spcBef>
                <a:spcPts val="0"/>
              </a:spcBef>
              <a:spcAft>
                <a:spcPts val="0"/>
              </a:spcAft>
              <a:buClr>
                <a:srgbClr val="A6A6A6"/>
              </a:buClr>
              <a:buFont typeface="Roboto Slab"/>
              <a:buNone/>
              <a:defRPr b="0" i="0" sz="900" u="none" cap="none" strike="noStrike">
                <a:solidFill>
                  <a:srgbClr val="A6A6A6"/>
                </a:solidFill>
                <a:latin typeface="Roboto Slab"/>
                <a:ea typeface="Roboto Slab"/>
                <a:cs typeface="Roboto Slab"/>
                <a:sym typeface="Roboto Slab"/>
              </a:defRPr>
            </a:lvl5pPr>
            <a:lvl6pPr indent="0" lvl="5" marL="0" marR="0" rtl="0" algn="l">
              <a:lnSpc>
                <a:spcPct val="100000"/>
              </a:lnSpc>
              <a:spcBef>
                <a:spcPts val="0"/>
              </a:spcBef>
              <a:spcAft>
                <a:spcPts val="0"/>
              </a:spcAft>
              <a:buClr>
                <a:srgbClr val="A6A6A6"/>
              </a:buClr>
              <a:buFont typeface="Roboto Slab"/>
              <a:buNone/>
              <a:defRPr b="0" i="0" sz="900" u="none" cap="none" strike="noStrike">
                <a:solidFill>
                  <a:srgbClr val="A6A6A6"/>
                </a:solidFill>
                <a:latin typeface="Roboto Slab"/>
                <a:ea typeface="Roboto Slab"/>
                <a:cs typeface="Roboto Slab"/>
                <a:sym typeface="Roboto Slab"/>
              </a:defRPr>
            </a:lvl6pPr>
            <a:lvl7pPr indent="0" lvl="6" marL="0" marR="0" rtl="0" algn="l">
              <a:lnSpc>
                <a:spcPct val="100000"/>
              </a:lnSpc>
              <a:spcBef>
                <a:spcPts val="0"/>
              </a:spcBef>
              <a:spcAft>
                <a:spcPts val="0"/>
              </a:spcAft>
              <a:buClr>
                <a:srgbClr val="A6A6A6"/>
              </a:buClr>
              <a:buFont typeface="Roboto Slab"/>
              <a:buNone/>
              <a:defRPr b="0" i="0" sz="900" u="none" cap="none" strike="noStrike">
                <a:solidFill>
                  <a:srgbClr val="A6A6A6"/>
                </a:solidFill>
                <a:latin typeface="Roboto Slab"/>
                <a:ea typeface="Roboto Slab"/>
                <a:cs typeface="Roboto Slab"/>
                <a:sym typeface="Roboto Slab"/>
              </a:defRPr>
            </a:lvl7pPr>
            <a:lvl8pPr indent="0" lvl="7" marL="0" marR="0" rtl="0" algn="l">
              <a:lnSpc>
                <a:spcPct val="100000"/>
              </a:lnSpc>
              <a:spcBef>
                <a:spcPts val="0"/>
              </a:spcBef>
              <a:spcAft>
                <a:spcPts val="0"/>
              </a:spcAft>
              <a:buClr>
                <a:srgbClr val="A6A6A6"/>
              </a:buClr>
              <a:buFont typeface="Roboto Slab"/>
              <a:buNone/>
              <a:defRPr b="0" i="0" sz="900" u="none" cap="none" strike="noStrike">
                <a:solidFill>
                  <a:srgbClr val="A6A6A6"/>
                </a:solidFill>
                <a:latin typeface="Roboto Slab"/>
                <a:ea typeface="Roboto Slab"/>
                <a:cs typeface="Roboto Slab"/>
                <a:sym typeface="Roboto Slab"/>
              </a:defRPr>
            </a:lvl8pPr>
            <a:lvl9pPr indent="0" lvl="8" marL="0" marR="0" rtl="0" algn="l">
              <a:lnSpc>
                <a:spcPct val="100000"/>
              </a:lnSpc>
              <a:spcBef>
                <a:spcPts val="0"/>
              </a:spcBef>
              <a:spcAft>
                <a:spcPts val="0"/>
              </a:spcAft>
              <a:buClr>
                <a:srgbClr val="A6A6A6"/>
              </a:buClr>
              <a:buFont typeface="Roboto Slab"/>
              <a:buNone/>
              <a:defRPr b="0" i="0" sz="900" u="none" cap="none" strike="noStrike">
                <a:solidFill>
                  <a:srgbClr val="A6A6A6"/>
                </a:solidFill>
                <a:latin typeface="Roboto Slab"/>
                <a:ea typeface="Roboto Slab"/>
                <a:cs typeface="Roboto Slab"/>
                <a:sym typeface="Roboto Slab"/>
              </a:defRPr>
            </a:lvl9pPr>
          </a:lstStyle>
          <a:p>
            <a:pPr indent="0" lvl="0" marL="0" rtl="0" algn="l">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
        <p:nvSpPr>
          <p:cNvPr id="95" name="Google Shape;95;p21"/>
          <p:cNvSpPr txBox="1"/>
          <p:nvPr/>
        </p:nvSpPr>
        <p:spPr>
          <a:xfrm>
            <a:off x="503700" y="871775"/>
            <a:ext cx="7855800" cy="408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6F6F6F"/>
              </a:buClr>
              <a:buFont typeface="Open Sans"/>
              <a:buNone/>
            </a:pPr>
            <a:r>
              <a:rPr b="0" i="0" lang="en" sz="2000" u="none" cap="none" strike="noStrike">
                <a:solidFill>
                  <a:srgbClr val="6F6F6F"/>
                </a:solidFill>
                <a:latin typeface="Open Sans"/>
                <a:ea typeface="Open Sans"/>
                <a:cs typeface="Open Sans"/>
                <a:sym typeface="Open Sans"/>
              </a:rPr>
              <a:t> </a:t>
            </a:r>
            <a:endParaRPr/>
          </a:p>
        </p:txBody>
      </p:sp>
      <p:pic>
        <p:nvPicPr>
          <p:cNvPr id="96" name="Google Shape;96;p21"/>
          <p:cNvPicPr preferRelativeResize="0"/>
          <p:nvPr/>
        </p:nvPicPr>
        <p:blipFill rotWithShape="1">
          <a:blip r:embed="rId2">
            <a:alphaModFix/>
          </a:blip>
          <a:srcRect b="0" l="0" r="0" t="0"/>
          <a:stretch/>
        </p:blipFill>
        <p:spPr>
          <a:xfrm>
            <a:off x="-4" y="0"/>
            <a:ext cx="186900" cy="5143500"/>
          </a:xfrm>
          <a:prstGeom prst="rect">
            <a:avLst/>
          </a:prstGeom>
          <a:noFill/>
          <a:ln>
            <a:noFill/>
          </a:ln>
        </p:spPr>
      </p:pic>
      <p:sp>
        <p:nvSpPr>
          <p:cNvPr id="97" name="Google Shape;97;p21"/>
          <p:cNvSpPr txBox="1"/>
          <p:nvPr/>
        </p:nvSpPr>
        <p:spPr>
          <a:xfrm>
            <a:off x="628650" y="866775"/>
            <a:ext cx="7638900" cy="410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6F6F6F"/>
              </a:solidFill>
              <a:latin typeface="Open Sans"/>
              <a:ea typeface="Open Sans"/>
              <a:cs typeface="Open Sans"/>
              <a:sym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
    <p:spTree>
      <p:nvGrpSpPr>
        <p:cNvPr id="98" name="Shape 98"/>
        <p:cNvGrpSpPr/>
        <p:nvPr/>
      </p:nvGrpSpPr>
      <p:grpSpPr>
        <a:xfrm>
          <a:off x="0" y="0"/>
          <a:ext cx="0" cy="0"/>
          <a:chOff x="0" y="0"/>
          <a:chExt cx="0" cy="0"/>
        </a:xfrm>
      </p:grpSpPr>
      <p:sp>
        <p:nvSpPr>
          <p:cNvPr id="99" name="Google Shape;99;p22"/>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p:cSld name="TITLE_2">
    <p:spTree>
      <p:nvGrpSpPr>
        <p:cNvPr id="100" name="Shape 100"/>
        <p:cNvGrpSpPr/>
        <p:nvPr/>
      </p:nvGrpSpPr>
      <p:grpSpPr>
        <a:xfrm>
          <a:off x="0" y="0"/>
          <a:ext cx="0" cy="0"/>
          <a:chOff x="0" y="0"/>
          <a:chExt cx="0" cy="0"/>
        </a:xfrm>
      </p:grpSpPr>
      <p:sp>
        <p:nvSpPr>
          <p:cNvPr id="101" name="Google Shape;101;p23"/>
          <p:cNvSpPr txBox="1"/>
          <p:nvPr>
            <p:ph type="title"/>
          </p:nvPr>
        </p:nvSpPr>
        <p:spPr>
          <a:xfrm>
            <a:off x="666750" y="862013"/>
            <a:ext cx="7810500" cy="17430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28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1pPr>
            <a:lvl2pPr indent="88900" lvl="1" marL="0" marR="0" rtl="0" algn="ctr">
              <a:lnSpc>
                <a:spcPct val="100000"/>
              </a:lnSpc>
              <a:spcBef>
                <a:spcPts val="0"/>
              </a:spcBef>
              <a:spcAft>
                <a:spcPts val="0"/>
              </a:spcAft>
              <a:buClr>
                <a:srgbClr val="000000"/>
              </a:buClr>
              <a:buSzPts val="28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indent="177800" lvl="2" marL="0" marR="0" rtl="0" algn="ctr">
              <a:lnSpc>
                <a:spcPct val="100000"/>
              </a:lnSpc>
              <a:spcBef>
                <a:spcPts val="0"/>
              </a:spcBef>
              <a:spcAft>
                <a:spcPts val="0"/>
              </a:spcAft>
              <a:buClr>
                <a:srgbClr val="000000"/>
              </a:buClr>
              <a:buSzPts val="28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indent="254000" lvl="3" marL="0" marR="0" rtl="0" algn="ctr">
              <a:lnSpc>
                <a:spcPct val="100000"/>
              </a:lnSpc>
              <a:spcBef>
                <a:spcPts val="0"/>
              </a:spcBef>
              <a:spcAft>
                <a:spcPts val="0"/>
              </a:spcAft>
              <a:buClr>
                <a:srgbClr val="000000"/>
              </a:buClr>
              <a:buSzPts val="28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indent="342900" lvl="4" marL="0" marR="0" rtl="0" algn="ctr">
              <a:lnSpc>
                <a:spcPct val="100000"/>
              </a:lnSpc>
              <a:spcBef>
                <a:spcPts val="0"/>
              </a:spcBef>
              <a:spcAft>
                <a:spcPts val="0"/>
              </a:spcAft>
              <a:buClr>
                <a:srgbClr val="000000"/>
              </a:buClr>
              <a:buSzPts val="28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indent="431800" lvl="5" marL="0" marR="0" rtl="0" algn="ctr">
              <a:lnSpc>
                <a:spcPct val="100000"/>
              </a:lnSpc>
              <a:spcBef>
                <a:spcPts val="0"/>
              </a:spcBef>
              <a:spcAft>
                <a:spcPts val="0"/>
              </a:spcAft>
              <a:buClr>
                <a:srgbClr val="000000"/>
              </a:buClr>
              <a:buSzPts val="28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indent="520700" lvl="6" marL="0" marR="0" rtl="0" algn="ctr">
              <a:lnSpc>
                <a:spcPct val="100000"/>
              </a:lnSpc>
              <a:spcBef>
                <a:spcPts val="0"/>
              </a:spcBef>
              <a:spcAft>
                <a:spcPts val="0"/>
              </a:spcAft>
              <a:buClr>
                <a:srgbClr val="000000"/>
              </a:buClr>
              <a:buSzPts val="28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indent="596900" lvl="7" marL="0" marR="0" rtl="0" algn="ctr">
              <a:lnSpc>
                <a:spcPct val="100000"/>
              </a:lnSpc>
              <a:spcBef>
                <a:spcPts val="0"/>
              </a:spcBef>
              <a:spcAft>
                <a:spcPts val="0"/>
              </a:spcAft>
              <a:buClr>
                <a:srgbClr val="000000"/>
              </a:buClr>
              <a:buSzPts val="28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indent="685800" lvl="8" marL="0" marR="0" rtl="0" algn="ctr">
              <a:lnSpc>
                <a:spcPct val="100000"/>
              </a:lnSpc>
              <a:spcBef>
                <a:spcPts val="0"/>
              </a:spcBef>
              <a:spcAft>
                <a:spcPts val="0"/>
              </a:spcAft>
              <a:buClr>
                <a:srgbClr val="000000"/>
              </a:buClr>
              <a:buSzPts val="28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sp>
        <p:nvSpPr>
          <p:cNvPr id="102" name="Google Shape;102;p23"/>
          <p:cNvSpPr txBox="1"/>
          <p:nvPr>
            <p:ph idx="1" type="body"/>
          </p:nvPr>
        </p:nvSpPr>
        <p:spPr>
          <a:xfrm>
            <a:off x="666750" y="2652713"/>
            <a:ext cx="7810500" cy="5955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0"/>
              </a:spcBef>
              <a:spcAft>
                <a:spcPts val="0"/>
              </a:spcAft>
              <a:buClr>
                <a:srgbClr val="000000"/>
              </a:buClr>
              <a:buSzPts val="18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1pPr>
            <a:lvl2pPr indent="-228600" lvl="1" marL="914400" marR="0" rtl="0" algn="ctr">
              <a:lnSpc>
                <a:spcPct val="100000"/>
              </a:lnSpc>
              <a:spcBef>
                <a:spcPts val="0"/>
              </a:spcBef>
              <a:spcAft>
                <a:spcPts val="0"/>
              </a:spcAft>
              <a:buClr>
                <a:srgbClr val="000000"/>
              </a:buClr>
              <a:buSzPts val="14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2pPr>
            <a:lvl3pPr indent="-228600" lvl="2" marL="1371600" marR="0" rtl="0" algn="ctr">
              <a:lnSpc>
                <a:spcPct val="100000"/>
              </a:lnSpc>
              <a:spcBef>
                <a:spcPts val="0"/>
              </a:spcBef>
              <a:spcAft>
                <a:spcPts val="0"/>
              </a:spcAft>
              <a:buClr>
                <a:srgbClr val="000000"/>
              </a:buClr>
              <a:buSzPts val="14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3pPr>
            <a:lvl4pPr indent="-228600" lvl="3" marL="1828800" marR="0" rtl="0" algn="ctr">
              <a:lnSpc>
                <a:spcPct val="100000"/>
              </a:lnSpc>
              <a:spcBef>
                <a:spcPts val="0"/>
              </a:spcBef>
              <a:spcAft>
                <a:spcPts val="0"/>
              </a:spcAft>
              <a:buClr>
                <a:srgbClr val="000000"/>
              </a:buClr>
              <a:buSzPts val="14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4pPr>
            <a:lvl5pPr indent="-228600" lvl="4" marL="2286000" marR="0" rtl="0" algn="ctr">
              <a:lnSpc>
                <a:spcPct val="100000"/>
              </a:lnSpc>
              <a:spcBef>
                <a:spcPts val="0"/>
              </a:spcBef>
              <a:spcAft>
                <a:spcPts val="0"/>
              </a:spcAft>
              <a:buClr>
                <a:srgbClr val="000000"/>
              </a:buClr>
              <a:buSzPts val="14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5pPr>
            <a:lvl6pPr indent="-323850" lvl="5" marL="27432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6pPr>
            <a:lvl7pPr indent="-323850" lvl="6" marL="32004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7pPr>
            <a:lvl8pPr indent="-323850" lvl="7" marL="36576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8pPr>
            <a:lvl9pPr indent="-323850" lvl="8" marL="41148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9pPr>
          </a:lstStyle>
          <a:p/>
        </p:txBody>
      </p:sp>
      <p:sp>
        <p:nvSpPr>
          <p:cNvPr id="103" name="Google Shape;103;p23"/>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104" name="Shape 104"/>
        <p:cNvGrpSpPr/>
        <p:nvPr/>
      </p:nvGrpSpPr>
      <p:grpSpPr>
        <a:xfrm>
          <a:off x="0" y="0"/>
          <a:ext cx="0" cy="0"/>
          <a:chOff x="0" y="0"/>
          <a:chExt cx="0" cy="0"/>
        </a:xfrm>
      </p:grpSpPr>
      <p:sp>
        <p:nvSpPr>
          <p:cNvPr id="105" name="Google Shape;105;p24"/>
          <p:cNvSpPr txBox="1"/>
          <p:nvPr>
            <p:ph idx="1" type="body"/>
          </p:nvPr>
        </p:nvSpPr>
        <p:spPr>
          <a:xfrm>
            <a:off x="895350" y="3357563"/>
            <a:ext cx="7358100" cy="2571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0"/>
              </a:spcBef>
              <a:spcAft>
                <a:spcPts val="0"/>
              </a:spcAft>
              <a:buClr>
                <a:srgbClr val="000000"/>
              </a:buClr>
              <a:buSzPts val="18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1pPr>
            <a:lvl2pPr indent="-323850" lvl="1" marL="9144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2pPr>
            <a:lvl3pPr indent="-323850" lvl="2" marL="13716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3pPr>
            <a:lvl4pPr indent="-323850" lvl="3" marL="18288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4pPr>
            <a:lvl5pPr indent="-323850" lvl="4" marL="22860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5pPr>
            <a:lvl6pPr indent="-323850" lvl="5" marL="27432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6pPr>
            <a:lvl7pPr indent="-323850" lvl="6" marL="32004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7pPr>
            <a:lvl8pPr indent="-323850" lvl="7" marL="36576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8pPr>
            <a:lvl9pPr indent="-323850" lvl="8" marL="41148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9pPr>
          </a:lstStyle>
          <a:p/>
        </p:txBody>
      </p:sp>
      <p:sp>
        <p:nvSpPr>
          <p:cNvPr id="106" name="Google Shape;106;p24"/>
          <p:cNvSpPr txBox="1"/>
          <p:nvPr>
            <p:ph idx="2" type="body"/>
          </p:nvPr>
        </p:nvSpPr>
        <p:spPr>
          <a:xfrm>
            <a:off x="895350" y="2266950"/>
            <a:ext cx="7358100" cy="333300"/>
          </a:xfrm>
          <a:prstGeom prst="rect">
            <a:avLst/>
          </a:prstGeom>
          <a:noFill/>
          <a:ln>
            <a:noFill/>
          </a:ln>
        </p:spPr>
        <p:txBody>
          <a:bodyPr anchorCtr="0" anchor="ctr" bIns="91425" lIns="91425" spcFirstLastPara="1" rIns="91425" wrap="square" tIns="91425">
            <a:noAutofit/>
          </a:bodyPr>
          <a:lstStyle>
            <a:lvl1pPr indent="-228600" lvl="0" marL="457200" marR="0" rtl="0" algn="ctr">
              <a:lnSpc>
                <a:spcPct val="100000"/>
              </a:lnSpc>
              <a:spcBef>
                <a:spcPts val="0"/>
              </a:spcBef>
              <a:spcAft>
                <a:spcPts val="0"/>
              </a:spcAft>
              <a:buClr>
                <a:srgbClr val="000000"/>
              </a:buClr>
              <a:buSzPts val="1800"/>
              <a:buFont typeface="Helvetica Neue Light"/>
              <a:buNone/>
              <a:defRPr b="0" i="0" sz="2000" u="none" cap="none" strike="noStrike">
                <a:solidFill>
                  <a:srgbClr val="000000"/>
                </a:solidFill>
                <a:latin typeface="Helvetica Neue Light"/>
                <a:ea typeface="Helvetica Neue Light"/>
                <a:cs typeface="Helvetica Neue Light"/>
                <a:sym typeface="Helvetica Neue Light"/>
              </a:defRPr>
            </a:lvl1pPr>
            <a:lvl2pPr indent="-323850" lvl="1" marL="9144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2pPr>
            <a:lvl3pPr indent="-323850" lvl="2" marL="13716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3pPr>
            <a:lvl4pPr indent="-323850" lvl="3" marL="18288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4pPr>
            <a:lvl5pPr indent="-323850" lvl="4" marL="22860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5pPr>
            <a:lvl6pPr indent="-323850" lvl="5" marL="27432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6pPr>
            <a:lvl7pPr indent="-323850" lvl="6" marL="32004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7pPr>
            <a:lvl8pPr indent="-323850" lvl="7" marL="36576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8pPr>
            <a:lvl9pPr indent="-323850" lvl="8" marL="41148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9pPr>
          </a:lstStyle>
          <a:p/>
        </p:txBody>
      </p:sp>
      <p:sp>
        <p:nvSpPr>
          <p:cNvPr id="107" name="Google Shape;107;p24"/>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108" name="Shape 108"/>
        <p:cNvGrpSpPr/>
        <p:nvPr/>
      </p:nvGrpSpPr>
      <p:grpSpPr>
        <a:xfrm>
          <a:off x="0" y="0"/>
          <a:ext cx="0" cy="0"/>
          <a:chOff x="0" y="0"/>
          <a:chExt cx="0" cy="0"/>
        </a:xfrm>
      </p:grpSpPr>
      <p:sp>
        <p:nvSpPr>
          <p:cNvPr id="109" name="Google Shape;109;p25"/>
          <p:cNvSpPr txBox="1"/>
          <p:nvPr>
            <p:ph idx="1" type="body"/>
          </p:nvPr>
        </p:nvSpPr>
        <p:spPr>
          <a:xfrm>
            <a:off x="633413" y="666750"/>
            <a:ext cx="7877100" cy="3805200"/>
          </a:xfrm>
          <a:prstGeom prst="rect">
            <a:avLst/>
          </a:prstGeom>
          <a:noFill/>
          <a:ln>
            <a:noFill/>
          </a:ln>
        </p:spPr>
        <p:txBody>
          <a:bodyPr anchorCtr="0" anchor="ctr" bIns="91425" lIns="91425" spcFirstLastPara="1" rIns="91425" wrap="square" tIns="91425">
            <a:noAutofit/>
          </a:bodyPr>
          <a:lstStyle>
            <a:lvl1pPr indent="-323850" lvl="0" marL="4572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1pPr>
            <a:lvl2pPr indent="-323850" lvl="1" marL="9144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2pPr>
            <a:lvl3pPr indent="-323850" lvl="2" marL="13716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3pPr>
            <a:lvl4pPr indent="-323850" lvl="3" marL="18288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4pPr>
            <a:lvl5pPr indent="-323850" lvl="4" marL="22860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5pPr>
            <a:lvl6pPr indent="-323850" lvl="5" marL="27432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6pPr>
            <a:lvl7pPr indent="-323850" lvl="6" marL="32004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7pPr>
            <a:lvl8pPr indent="-323850" lvl="7" marL="36576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8pPr>
            <a:lvl9pPr indent="-323850" lvl="8" marL="41148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9pPr>
          </a:lstStyle>
          <a:p/>
        </p:txBody>
      </p:sp>
      <p:sp>
        <p:nvSpPr>
          <p:cNvPr id="110" name="Google Shape;110;p25"/>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qua">
  <p:cSld name="TITLE_1_1">
    <p:spTree>
      <p:nvGrpSpPr>
        <p:cNvPr id="111" name="Shape 111"/>
        <p:cNvGrpSpPr/>
        <p:nvPr/>
      </p:nvGrpSpPr>
      <p:grpSpPr>
        <a:xfrm>
          <a:off x="0" y="0"/>
          <a:ext cx="0" cy="0"/>
          <a:chOff x="0" y="0"/>
          <a:chExt cx="0" cy="0"/>
        </a:xfrm>
      </p:grpSpPr>
      <p:pic>
        <p:nvPicPr>
          <p:cNvPr descr="insert_pg_aqua.jpg" id="112" name="Google Shape;112;p26"/>
          <p:cNvPicPr preferRelativeResize="0"/>
          <p:nvPr/>
        </p:nvPicPr>
        <p:blipFill>
          <a:blip r:embed="rId2">
            <a:alphaModFix/>
          </a:blip>
          <a:stretch>
            <a:fillRect/>
          </a:stretch>
        </p:blipFill>
        <p:spPr>
          <a:xfrm>
            <a:off x="5535" y="0"/>
            <a:ext cx="9132932" cy="5143501"/>
          </a:xfrm>
          <a:prstGeom prst="rect">
            <a:avLst/>
          </a:prstGeom>
          <a:noFill/>
          <a:ln>
            <a:noFill/>
          </a:ln>
        </p:spPr>
      </p:pic>
      <p:sp>
        <p:nvSpPr>
          <p:cNvPr id="113" name="Google Shape;113;p26"/>
          <p:cNvSpPr txBox="1"/>
          <p:nvPr>
            <p:ph type="ctrTitle"/>
          </p:nvPr>
        </p:nvSpPr>
        <p:spPr>
          <a:xfrm>
            <a:off x="304800" y="63242"/>
            <a:ext cx="7772400" cy="115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1pPr>
            <a:lvl2pPr lvl="1"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2pPr>
            <a:lvl3pPr lvl="2"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3pPr>
            <a:lvl4pPr lvl="3"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4pPr>
            <a:lvl5pPr lvl="4"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5pPr>
            <a:lvl6pPr lvl="5"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6pPr>
            <a:lvl7pPr lvl="6"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7pPr>
            <a:lvl8pPr lvl="7"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8pPr>
            <a:lvl9pPr lvl="8"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9pPr>
          </a:lstStyle>
          <a:p/>
        </p:txBody>
      </p:sp>
      <p:sp>
        <p:nvSpPr>
          <p:cNvPr id="114" name="Google Shape;114;p26"/>
          <p:cNvSpPr txBox="1"/>
          <p:nvPr>
            <p:ph idx="1" type="subTitle"/>
          </p:nvPr>
        </p:nvSpPr>
        <p:spPr>
          <a:xfrm>
            <a:off x="304800" y="1223053"/>
            <a:ext cx="7772400" cy="784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EFEFEF"/>
              </a:buClr>
              <a:buSzPts val="2400"/>
              <a:buFont typeface="Open Sans"/>
              <a:buNone/>
              <a:defRPr sz="2400">
                <a:solidFill>
                  <a:srgbClr val="EFEFEF"/>
                </a:solidFill>
                <a:latin typeface="Open Sans"/>
                <a:ea typeface="Open Sans"/>
                <a:cs typeface="Open Sans"/>
                <a:sym typeface="Open Sans"/>
              </a:defRPr>
            </a:lvl1pPr>
            <a:lvl2pPr lvl="1" rtl="0">
              <a:spcBef>
                <a:spcPts val="1600"/>
              </a:spcBef>
              <a:spcAft>
                <a:spcPts val="0"/>
              </a:spcAft>
              <a:buClr>
                <a:srgbClr val="EFEFEF"/>
              </a:buClr>
              <a:buSzPts val="3000"/>
              <a:buNone/>
              <a:defRPr sz="3000">
                <a:solidFill>
                  <a:srgbClr val="EFEFEF"/>
                </a:solidFill>
              </a:defRPr>
            </a:lvl2pPr>
            <a:lvl3pPr lvl="2" rtl="0">
              <a:spcBef>
                <a:spcPts val="1600"/>
              </a:spcBef>
              <a:spcAft>
                <a:spcPts val="0"/>
              </a:spcAft>
              <a:buClr>
                <a:srgbClr val="EFEFEF"/>
              </a:buClr>
              <a:buSzPts val="3000"/>
              <a:buNone/>
              <a:defRPr sz="3000">
                <a:solidFill>
                  <a:srgbClr val="EFEFEF"/>
                </a:solidFill>
              </a:defRPr>
            </a:lvl3pPr>
            <a:lvl4pPr lvl="3" rtl="0">
              <a:spcBef>
                <a:spcPts val="1600"/>
              </a:spcBef>
              <a:spcAft>
                <a:spcPts val="0"/>
              </a:spcAft>
              <a:buClr>
                <a:srgbClr val="EFEFEF"/>
              </a:buClr>
              <a:buSzPts val="3000"/>
              <a:buNone/>
              <a:defRPr sz="3000">
                <a:solidFill>
                  <a:srgbClr val="EFEFEF"/>
                </a:solidFill>
              </a:defRPr>
            </a:lvl4pPr>
            <a:lvl5pPr lvl="4" rtl="0">
              <a:spcBef>
                <a:spcPts val="1600"/>
              </a:spcBef>
              <a:spcAft>
                <a:spcPts val="0"/>
              </a:spcAft>
              <a:buClr>
                <a:srgbClr val="EFEFEF"/>
              </a:buClr>
              <a:buSzPts val="3000"/>
              <a:buNone/>
              <a:defRPr sz="3000">
                <a:solidFill>
                  <a:srgbClr val="EFEFEF"/>
                </a:solidFill>
              </a:defRPr>
            </a:lvl5pPr>
            <a:lvl6pPr lvl="5" rtl="0">
              <a:spcBef>
                <a:spcPts val="1600"/>
              </a:spcBef>
              <a:spcAft>
                <a:spcPts val="0"/>
              </a:spcAft>
              <a:buClr>
                <a:srgbClr val="EFEFEF"/>
              </a:buClr>
              <a:buSzPts val="3000"/>
              <a:buNone/>
              <a:defRPr sz="3000">
                <a:solidFill>
                  <a:srgbClr val="EFEFEF"/>
                </a:solidFill>
              </a:defRPr>
            </a:lvl6pPr>
            <a:lvl7pPr lvl="6" rtl="0">
              <a:spcBef>
                <a:spcPts val="1600"/>
              </a:spcBef>
              <a:spcAft>
                <a:spcPts val="0"/>
              </a:spcAft>
              <a:buClr>
                <a:srgbClr val="EFEFEF"/>
              </a:buClr>
              <a:buSzPts val="3000"/>
              <a:buNone/>
              <a:defRPr sz="3000">
                <a:solidFill>
                  <a:srgbClr val="EFEFEF"/>
                </a:solidFill>
              </a:defRPr>
            </a:lvl7pPr>
            <a:lvl8pPr lvl="7" rtl="0">
              <a:spcBef>
                <a:spcPts val="1600"/>
              </a:spcBef>
              <a:spcAft>
                <a:spcPts val="0"/>
              </a:spcAft>
              <a:buClr>
                <a:srgbClr val="EFEFEF"/>
              </a:buClr>
              <a:buSzPts val="3000"/>
              <a:buNone/>
              <a:defRPr sz="3000">
                <a:solidFill>
                  <a:srgbClr val="EFEFEF"/>
                </a:solidFill>
              </a:defRPr>
            </a:lvl8pPr>
            <a:lvl9pPr lvl="8" rtl="0">
              <a:spcBef>
                <a:spcPts val="1600"/>
              </a:spcBef>
              <a:spcAft>
                <a:spcPts val="1600"/>
              </a:spcAft>
              <a:buClr>
                <a:srgbClr val="EFEFEF"/>
              </a:buClr>
              <a:buSzPts val="3000"/>
              <a:buNone/>
              <a:defRPr sz="3000">
                <a:solidFill>
                  <a:srgbClr val="EFEFEF"/>
                </a:solidFill>
              </a:defRPr>
            </a:lvl9pPr>
          </a:lstStyle>
          <a:p/>
        </p:txBody>
      </p:sp>
      <p:pic>
        <p:nvPicPr>
          <p:cNvPr descr="logo_transparent.png" id="115" name="Google Shape;115;p26"/>
          <p:cNvPicPr preferRelativeResize="0"/>
          <p:nvPr/>
        </p:nvPicPr>
        <p:blipFill>
          <a:blip r:embed="rId3">
            <a:alphaModFix/>
          </a:blip>
          <a:stretch>
            <a:fillRect/>
          </a:stretch>
        </p:blipFill>
        <p:spPr>
          <a:xfrm>
            <a:off x="380999" y="4492399"/>
            <a:ext cx="1651850" cy="4382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een 1">
  <p:cSld name="TITLE_1_1_1_1_1_2">
    <p:spTree>
      <p:nvGrpSpPr>
        <p:cNvPr id="116" name="Shape 116"/>
        <p:cNvGrpSpPr/>
        <p:nvPr/>
      </p:nvGrpSpPr>
      <p:grpSpPr>
        <a:xfrm>
          <a:off x="0" y="0"/>
          <a:ext cx="0" cy="0"/>
          <a:chOff x="0" y="0"/>
          <a:chExt cx="0" cy="0"/>
        </a:xfrm>
      </p:grpSpPr>
      <p:pic>
        <p:nvPicPr>
          <p:cNvPr descr="insert_pg_green.jpg" id="117" name="Google Shape;117;p27"/>
          <p:cNvPicPr preferRelativeResize="0"/>
          <p:nvPr/>
        </p:nvPicPr>
        <p:blipFill>
          <a:blip r:embed="rId2">
            <a:alphaModFix/>
          </a:blip>
          <a:stretch>
            <a:fillRect/>
          </a:stretch>
        </p:blipFill>
        <p:spPr>
          <a:xfrm>
            <a:off x="5535" y="0"/>
            <a:ext cx="9132932" cy="5143501"/>
          </a:xfrm>
          <a:prstGeom prst="rect">
            <a:avLst/>
          </a:prstGeom>
          <a:noFill/>
          <a:ln>
            <a:noFill/>
          </a:ln>
        </p:spPr>
      </p:pic>
      <p:sp>
        <p:nvSpPr>
          <p:cNvPr id="118" name="Google Shape;118;p27"/>
          <p:cNvSpPr txBox="1"/>
          <p:nvPr>
            <p:ph type="ctrTitle"/>
          </p:nvPr>
        </p:nvSpPr>
        <p:spPr>
          <a:xfrm>
            <a:off x="304800" y="63242"/>
            <a:ext cx="7772400" cy="115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1pPr>
            <a:lvl2pPr lvl="1"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2pPr>
            <a:lvl3pPr lvl="2"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3pPr>
            <a:lvl4pPr lvl="3"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4pPr>
            <a:lvl5pPr lvl="4"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5pPr>
            <a:lvl6pPr lvl="5"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6pPr>
            <a:lvl7pPr lvl="6"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7pPr>
            <a:lvl8pPr lvl="7"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8pPr>
            <a:lvl9pPr lvl="8"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9pPr>
          </a:lstStyle>
          <a:p/>
        </p:txBody>
      </p:sp>
      <p:sp>
        <p:nvSpPr>
          <p:cNvPr id="119" name="Google Shape;119;p27"/>
          <p:cNvSpPr txBox="1"/>
          <p:nvPr>
            <p:ph idx="1" type="subTitle"/>
          </p:nvPr>
        </p:nvSpPr>
        <p:spPr>
          <a:xfrm>
            <a:off x="304800" y="1223053"/>
            <a:ext cx="7772400" cy="784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EFEFEF"/>
              </a:buClr>
              <a:buSzPts val="2400"/>
              <a:buFont typeface="Open Sans"/>
              <a:buNone/>
              <a:defRPr sz="2400">
                <a:solidFill>
                  <a:srgbClr val="EFEFEF"/>
                </a:solidFill>
                <a:latin typeface="Open Sans"/>
                <a:ea typeface="Open Sans"/>
                <a:cs typeface="Open Sans"/>
                <a:sym typeface="Open Sans"/>
              </a:defRPr>
            </a:lvl1pPr>
            <a:lvl2pPr lvl="1" rtl="0">
              <a:spcBef>
                <a:spcPts val="1600"/>
              </a:spcBef>
              <a:spcAft>
                <a:spcPts val="0"/>
              </a:spcAft>
              <a:buClr>
                <a:srgbClr val="EFEFEF"/>
              </a:buClr>
              <a:buSzPts val="3000"/>
              <a:buNone/>
              <a:defRPr sz="3000">
                <a:solidFill>
                  <a:srgbClr val="EFEFEF"/>
                </a:solidFill>
              </a:defRPr>
            </a:lvl2pPr>
            <a:lvl3pPr lvl="2" rtl="0">
              <a:spcBef>
                <a:spcPts val="1600"/>
              </a:spcBef>
              <a:spcAft>
                <a:spcPts val="0"/>
              </a:spcAft>
              <a:buClr>
                <a:srgbClr val="EFEFEF"/>
              </a:buClr>
              <a:buSzPts val="3000"/>
              <a:buNone/>
              <a:defRPr sz="3000">
                <a:solidFill>
                  <a:srgbClr val="EFEFEF"/>
                </a:solidFill>
              </a:defRPr>
            </a:lvl3pPr>
            <a:lvl4pPr lvl="3" rtl="0">
              <a:spcBef>
                <a:spcPts val="1600"/>
              </a:spcBef>
              <a:spcAft>
                <a:spcPts val="0"/>
              </a:spcAft>
              <a:buClr>
                <a:srgbClr val="EFEFEF"/>
              </a:buClr>
              <a:buSzPts val="3000"/>
              <a:buNone/>
              <a:defRPr sz="3000">
                <a:solidFill>
                  <a:srgbClr val="EFEFEF"/>
                </a:solidFill>
              </a:defRPr>
            </a:lvl4pPr>
            <a:lvl5pPr lvl="4" rtl="0">
              <a:spcBef>
                <a:spcPts val="1600"/>
              </a:spcBef>
              <a:spcAft>
                <a:spcPts val="0"/>
              </a:spcAft>
              <a:buClr>
                <a:srgbClr val="EFEFEF"/>
              </a:buClr>
              <a:buSzPts val="3000"/>
              <a:buNone/>
              <a:defRPr sz="3000">
                <a:solidFill>
                  <a:srgbClr val="EFEFEF"/>
                </a:solidFill>
              </a:defRPr>
            </a:lvl5pPr>
            <a:lvl6pPr lvl="5" rtl="0">
              <a:spcBef>
                <a:spcPts val="1600"/>
              </a:spcBef>
              <a:spcAft>
                <a:spcPts val="0"/>
              </a:spcAft>
              <a:buClr>
                <a:srgbClr val="EFEFEF"/>
              </a:buClr>
              <a:buSzPts val="3000"/>
              <a:buNone/>
              <a:defRPr sz="3000">
                <a:solidFill>
                  <a:srgbClr val="EFEFEF"/>
                </a:solidFill>
              </a:defRPr>
            </a:lvl6pPr>
            <a:lvl7pPr lvl="6" rtl="0">
              <a:spcBef>
                <a:spcPts val="1600"/>
              </a:spcBef>
              <a:spcAft>
                <a:spcPts val="0"/>
              </a:spcAft>
              <a:buClr>
                <a:srgbClr val="EFEFEF"/>
              </a:buClr>
              <a:buSzPts val="3000"/>
              <a:buNone/>
              <a:defRPr sz="3000">
                <a:solidFill>
                  <a:srgbClr val="EFEFEF"/>
                </a:solidFill>
              </a:defRPr>
            </a:lvl7pPr>
            <a:lvl8pPr lvl="7" rtl="0">
              <a:spcBef>
                <a:spcPts val="1600"/>
              </a:spcBef>
              <a:spcAft>
                <a:spcPts val="0"/>
              </a:spcAft>
              <a:buClr>
                <a:srgbClr val="EFEFEF"/>
              </a:buClr>
              <a:buSzPts val="3000"/>
              <a:buNone/>
              <a:defRPr sz="3000">
                <a:solidFill>
                  <a:srgbClr val="EFEFEF"/>
                </a:solidFill>
              </a:defRPr>
            </a:lvl8pPr>
            <a:lvl9pPr lvl="8" rtl="0">
              <a:spcBef>
                <a:spcPts val="1600"/>
              </a:spcBef>
              <a:spcAft>
                <a:spcPts val="1600"/>
              </a:spcAft>
              <a:buClr>
                <a:srgbClr val="EFEFEF"/>
              </a:buClr>
              <a:buSzPts val="3000"/>
              <a:buNone/>
              <a:defRPr sz="3000">
                <a:solidFill>
                  <a:srgbClr val="EFEFEF"/>
                </a:solidFill>
              </a:defRPr>
            </a:lvl9pPr>
          </a:lstStyle>
          <a:p/>
        </p:txBody>
      </p:sp>
      <p:pic>
        <p:nvPicPr>
          <p:cNvPr descr="logo_transparent.png" id="120" name="Google Shape;120;p27"/>
          <p:cNvPicPr preferRelativeResize="0"/>
          <p:nvPr/>
        </p:nvPicPr>
        <p:blipFill>
          <a:blip r:embed="rId3">
            <a:alphaModFix/>
          </a:blip>
          <a:stretch>
            <a:fillRect/>
          </a:stretch>
        </p:blipFill>
        <p:spPr>
          <a:xfrm>
            <a:off x="380999" y="4492399"/>
            <a:ext cx="1651850" cy="4382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over" type="title">
  <p:cSld name="TITLE">
    <p:spTree>
      <p:nvGrpSpPr>
        <p:cNvPr id="127" name="Shape 127"/>
        <p:cNvGrpSpPr/>
        <p:nvPr/>
      </p:nvGrpSpPr>
      <p:grpSpPr>
        <a:xfrm>
          <a:off x="0" y="0"/>
          <a:ext cx="0" cy="0"/>
          <a:chOff x="0" y="0"/>
          <a:chExt cx="0" cy="0"/>
        </a:xfrm>
      </p:grpSpPr>
      <p:pic>
        <p:nvPicPr>
          <p:cNvPr descr="cover.jpg" id="128" name="Google Shape;128;p29"/>
          <p:cNvPicPr preferRelativeResize="0"/>
          <p:nvPr/>
        </p:nvPicPr>
        <p:blipFill>
          <a:blip r:embed="rId2">
            <a:alphaModFix/>
          </a:blip>
          <a:stretch>
            <a:fillRect/>
          </a:stretch>
        </p:blipFill>
        <p:spPr>
          <a:xfrm>
            <a:off x="5535" y="0"/>
            <a:ext cx="9132932" cy="5143501"/>
          </a:xfrm>
          <a:prstGeom prst="rect">
            <a:avLst/>
          </a:prstGeom>
          <a:noFill/>
          <a:ln>
            <a:noFill/>
          </a:ln>
        </p:spPr>
      </p:pic>
      <p:sp>
        <p:nvSpPr>
          <p:cNvPr id="129" name="Google Shape;129;p29"/>
          <p:cNvSpPr txBox="1"/>
          <p:nvPr>
            <p:ph type="ctrTitle"/>
          </p:nvPr>
        </p:nvSpPr>
        <p:spPr>
          <a:xfrm>
            <a:off x="304800" y="42542"/>
            <a:ext cx="7772400" cy="1159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1pPr>
            <a:lvl2pPr lvl="1"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2pPr>
            <a:lvl3pPr lvl="2"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3pPr>
            <a:lvl4pPr lvl="3"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4pPr>
            <a:lvl5pPr lvl="4"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5pPr>
            <a:lvl6pPr lvl="5"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6pPr>
            <a:lvl7pPr lvl="6"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7pPr>
            <a:lvl8pPr lvl="7"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8pPr>
            <a:lvl9pPr lvl="8"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9pPr>
          </a:lstStyle>
          <a:p/>
        </p:txBody>
      </p:sp>
      <p:sp>
        <p:nvSpPr>
          <p:cNvPr id="130" name="Google Shape;130;p29"/>
          <p:cNvSpPr txBox="1"/>
          <p:nvPr>
            <p:ph idx="1" type="subTitle"/>
          </p:nvPr>
        </p:nvSpPr>
        <p:spPr>
          <a:xfrm>
            <a:off x="304800" y="1223053"/>
            <a:ext cx="7772400" cy="784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D9D9D9"/>
              </a:buClr>
              <a:buSzPts val="2400"/>
              <a:buFont typeface="Open Sans"/>
              <a:buNone/>
              <a:defRPr sz="2400">
                <a:solidFill>
                  <a:srgbClr val="D9D9D9"/>
                </a:solidFill>
                <a:latin typeface="Open Sans"/>
                <a:ea typeface="Open Sans"/>
                <a:cs typeface="Open Sans"/>
                <a:sym typeface="Open Sans"/>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LightBlue">
  <p:cSld name="TITLE_1">
    <p:spTree>
      <p:nvGrpSpPr>
        <p:cNvPr id="131" name="Shape 131"/>
        <p:cNvGrpSpPr/>
        <p:nvPr/>
      </p:nvGrpSpPr>
      <p:grpSpPr>
        <a:xfrm>
          <a:off x="0" y="0"/>
          <a:ext cx="0" cy="0"/>
          <a:chOff x="0" y="0"/>
          <a:chExt cx="0" cy="0"/>
        </a:xfrm>
      </p:grpSpPr>
      <p:pic>
        <p:nvPicPr>
          <p:cNvPr descr="insert_pg_blue.jpg" id="132" name="Google Shape;132;p30"/>
          <p:cNvPicPr preferRelativeResize="0"/>
          <p:nvPr/>
        </p:nvPicPr>
        <p:blipFill>
          <a:blip r:embed="rId2">
            <a:alphaModFix/>
          </a:blip>
          <a:stretch>
            <a:fillRect/>
          </a:stretch>
        </p:blipFill>
        <p:spPr>
          <a:xfrm>
            <a:off x="5535" y="0"/>
            <a:ext cx="9132932" cy="5143501"/>
          </a:xfrm>
          <a:prstGeom prst="rect">
            <a:avLst/>
          </a:prstGeom>
          <a:noFill/>
          <a:ln>
            <a:noFill/>
          </a:ln>
        </p:spPr>
      </p:pic>
      <p:sp>
        <p:nvSpPr>
          <p:cNvPr id="133" name="Google Shape;133;p30"/>
          <p:cNvSpPr txBox="1"/>
          <p:nvPr>
            <p:ph type="ctrTitle"/>
          </p:nvPr>
        </p:nvSpPr>
        <p:spPr>
          <a:xfrm>
            <a:off x="304800" y="63242"/>
            <a:ext cx="7772400" cy="1159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1pPr>
            <a:lvl2pPr lvl="1"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2pPr>
            <a:lvl3pPr lvl="2"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3pPr>
            <a:lvl4pPr lvl="3"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4pPr>
            <a:lvl5pPr lvl="4"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5pPr>
            <a:lvl6pPr lvl="5"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6pPr>
            <a:lvl7pPr lvl="6"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7pPr>
            <a:lvl8pPr lvl="7"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8pPr>
            <a:lvl9pPr lvl="8"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9pPr>
          </a:lstStyle>
          <a:p/>
        </p:txBody>
      </p:sp>
      <p:sp>
        <p:nvSpPr>
          <p:cNvPr id="134" name="Google Shape;134;p30"/>
          <p:cNvSpPr txBox="1"/>
          <p:nvPr>
            <p:ph idx="1" type="subTitle"/>
          </p:nvPr>
        </p:nvSpPr>
        <p:spPr>
          <a:xfrm>
            <a:off x="304800" y="1223053"/>
            <a:ext cx="7772400" cy="784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EFEFEF"/>
              </a:buClr>
              <a:buSzPts val="2400"/>
              <a:buFont typeface="Open Sans"/>
              <a:buNone/>
              <a:defRPr sz="2400">
                <a:solidFill>
                  <a:srgbClr val="EFEFEF"/>
                </a:solidFill>
                <a:latin typeface="Open Sans"/>
                <a:ea typeface="Open Sans"/>
                <a:cs typeface="Open Sans"/>
                <a:sym typeface="Open Sans"/>
              </a:defRPr>
            </a:lvl1pPr>
            <a:lvl2pPr lvl="1" rtl="0">
              <a:spcBef>
                <a:spcPts val="0"/>
              </a:spcBef>
              <a:spcAft>
                <a:spcPts val="0"/>
              </a:spcAft>
              <a:buClr>
                <a:srgbClr val="EFEFEF"/>
              </a:buClr>
              <a:buSzPts val="3000"/>
              <a:buNone/>
              <a:defRPr sz="3000">
                <a:solidFill>
                  <a:srgbClr val="EFEFEF"/>
                </a:solidFill>
              </a:defRPr>
            </a:lvl2pPr>
            <a:lvl3pPr lvl="2" rtl="0">
              <a:spcBef>
                <a:spcPts val="0"/>
              </a:spcBef>
              <a:spcAft>
                <a:spcPts val="0"/>
              </a:spcAft>
              <a:buClr>
                <a:srgbClr val="EFEFEF"/>
              </a:buClr>
              <a:buSzPts val="3000"/>
              <a:buNone/>
              <a:defRPr sz="3000">
                <a:solidFill>
                  <a:srgbClr val="EFEFEF"/>
                </a:solidFill>
              </a:defRPr>
            </a:lvl3pPr>
            <a:lvl4pPr lvl="3" rtl="0">
              <a:spcBef>
                <a:spcPts val="0"/>
              </a:spcBef>
              <a:spcAft>
                <a:spcPts val="0"/>
              </a:spcAft>
              <a:buClr>
                <a:srgbClr val="EFEFEF"/>
              </a:buClr>
              <a:buSzPts val="3000"/>
              <a:buNone/>
              <a:defRPr sz="3000">
                <a:solidFill>
                  <a:srgbClr val="EFEFEF"/>
                </a:solidFill>
              </a:defRPr>
            </a:lvl4pPr>
            <a:lvl5pPr lvl="4" rtl="0">
              <a:spcBef>
                <a:spcPts val="0"/>
              </a:spcBef>
              <a:spcAft>
                <a:spcPts val="0"/>
              </a:spcAft>
              <a:buClr>
                <a:srgbClr val="EFEFEF"/>
              </a:buClr>
              <a:buSzPts val="3000"/>
              <a:buNone/>
              <a:defRPr sz="3000">
                <a:solidFill>
                  <a:srgbClr val="EFEFEF"/>
                </a:solidFill>
              </a:defRPr>
            </a:lvl5pPr>
            <a:lvl6pPr lvl="5" rtl="0">
              <a:spcBef>
                <a:spcPts val="0"/>
              </a:spcBef>
              <a:spcAft>
                <a:spcPts val="0"/>
              </a:spcAft>
              <a:buClr>
                <a:srgbClr val="EFEFEF"/>
              </a:buClr>
              <a:buSzPts val="3000"/>
              <a:buNone/>
              <a:defRPr sz="3000">
                <a:solidFill>
                  <a:srgbClr val="EFEFEF"/>
                </a:solidFill>
              </a:defRPr>
            </a:lvl6pPr>
            <a:lvl7pPr lvl="6" rtl="0">
              <a:spcBef>
                <a:spcPts val="0"/>
              </a:spcBef>
              <a:spcAft>
                <a:spcPts val="0"/>
              </a:spcAft>
              <a:buClr>
                <a:srgbClr val="EFEFEF"/>
              </a:buClr>
              <a:buSzPts val="3000"/>
              <a:buNone/>
              <a:defRPr sz="3000">
                <a:solidFill>
                  <a:srgbClr val="EFEFEF"/>
                </a:solidFill>
              </a:defRPr>
            </a:lvl7pPr>
            <a:lvl8pPr lvl="7" rtl="0">
              <a:spcBef>
                <a:spcPts val="0"/>
              </a:spcBef>
              <a:spcAft>
                <a:spcPts val="0"/>
              </a:spcAft>
              <a:buClr>
                <a:srgbClr val="EFEFEF"/>
              </a:buClr>
              <a:buSzPts val="3000"/>
              <a:buNone/>
              <a:defRPr sz="3000">
                <a:solidFill>
                  <a:srgbClr val="EFEFEF"/>
                </a:solidFill>
              </a:defRPr>
            </a:lvl8pPr>
            <a:lvl9pPr lvl="8" rtl="0">
              <a:spcBef>
                <a:spcPts val="0"/>
              </a:spcBef>
              <a:spcAft>
                <a:spcPts val="0"/>
              </a:spcAft>
              <a:buClr>
                <a:srgbClr val="EFEFEF"/>
              </a:buClr>
              <a:buSzPts val="3000"/>
              <a:buNone/>
              <a:defRPr sz="3000">
                <a:solidFill>
                  <a:srgbClr val="EFEFEF"/>
                </a:solidFill>
              </a:defRPr>
            </a:lvl9pPr>
          </a:lstStyle>
          <a:p/>
        </p:txBody>
      </p:sp>
      <p:pic>
        <p:nvPicPr>
          <p:cNvPr descr="logo_transparent.png" id="135" name="Google Shape;135;p30"/>
          <p:cNvPicPr preferRelativeResize="0"/>
          <p:nvPr/>
        </p:nvPicPr>
        <p:blipFill>
          <a:blip r:embed="rId3">
            <a:alphaModFix/>
          </a:blip>
          <a:stretch>
            <a:fillRect/>
          </a:stretch>
        </p:blipFill>
        <p:spPr>
          <a:xfrm>
            <a:off x="380999" y="4492399"/>
            <a:ext cx="1651850" cy="4382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qua">
  <p:cSld name="TITLE_1_1">
    <p:spTree>
      <p:nvGrpSpPr>
        <p:cNvPr id="136" name="Shape 136"/>
        <p:cNvGrpSpPr/>
        <p:nvPr/>
      </p:nvGrpSpPr>
      <p:grpSpPr>
        <a:xfrm>
          <a:off x="0" y="0"/>
          <a:ext cx="0" cy="0"/>
          <a:chOff x="0" y="0"/>
          <a:chExt cx="0" cy="0"/>
        </a:xfrm>
      </p:grpSpPr>
      <p:pic>
        <p:nvPicPr>
          <p:cNvPr descr="insert_pg_aqua.jpg" id="137" name="Google Shape;137;p31"/>
          <p:cNvPicPr preferRelativeResize="0"/>
          <p:nvPr/>
        </p:nvPicPr>
        <p:blipFill>
          <a:blip r:embed="rId2">
            <a:alphaModFix/>
          </a:blip>
          <a:stretch>
            <a:fillRect/>
          </a:stretch>
        </p:blipFill>
        <p:spPr>
          <a:xfrm>
            <a:off x="5535" y="0"/>
            <a:ext cx="9132932" cy="5143501"/>
          </a:xfrm>
          <a:prstGeom prst="rect">
            <a:avLst/>
          </a:prstGeom>
          <a:noFill/>
          <a:ln>
            <a:noFill/>
          </a:ln>
        </p:spPr>
      </p:pic>
      <p:sp>
        <p:nvSpPr>
          <p:cNvPr id="138" name="Google Shape;138;p31"/>
          <p:cNvSpPr txBox="1"/>
          <p:nvPr>
            <p:ph type="ctrTitle"/>
          </p:nvPr>
        </p:nvSpPr>
        <p:spPr>
          <a:xfrm>
            <a:off x="304800" y="63242"/>
            <a:ext cx="7772400" cy="1159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1pPr>
            <a:lvl2pPr lvl="1"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2pPr>
            <a:lvl3pPr lvl="2"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3pPr>
            <a:lvl4pPr lvl="3"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4pPr>
            <a:lvl5pPr lvl="4"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5pPr>
            <a:lvl6pPr lvl="5"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6pPr>
            <a:lvl7pPr lvl="6"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7pPr>
            <a:lvl8pPr lvl="7"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8pPr>
            <a:lvl9pPr lvl="8"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9pPr>
          </a:lstStyle>
          <a:p/>
        </p:txBody>
      </p:sp>
      <p:sp>
        <p:nvSpPr>
          <p:cNvPr id="139" name="Google Shape;139;p31"/>
          <p:cNvSpPr txBox="1"/>
          <p:nvPr>
            <p:ph idx="1" type="subTitle"/>
          </p:nvPr>
        </p:nvSpPr>
        <p:spPr>
          <a:xfrm>
            <a:off x="304800" y="1223053"/>
            <a:ext cx="7772400" cy="784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EFEFEF"/>
              </a:buClr>
              <a:buSzPts val="2400"/>
              <a:buFont typeface="Open Sans"/>
              <a:buNone/>
              <a:defRPr sz="2400">
                <a:solidFill>
                  <a:srgbClr val="EFEFEF"/>
                </a:solidFill>
                <a:latin typeface="Open Sans"/>
                <a:ea typeface="Open Sans"/>
                <a:cs typeface="Open Sans"/>
                <a:sym typeface="Open Sans"/>
              </a:defRPr>
            </a:lvl1pPr>
            <a:lvl2pPr lvl="1" rtl="0">
              <a:spcBef>
                <a:spcPts val="0"/>
              </a:spcBef>
              <a:spcAft>
                <a:spcPts val="0"/>
              </a:spcAft>
              <a:buClr>
                <a:srgbClr val="EFEFEF"/>
              </a:buClr>
              <a:buSzPts val="3000"/>
              <a:buNone/>
              <a:defRPr sz="3000">
                <a:solidFill>
                  <a:srgbClr val="EFEFEF"/>
                </a:solidFill>
              </a:defRPr>
            </a:lvl2pPr>
            <a:lvl3pPr lvl="2" rtl="0">
              <a:spcBef>
                <a:spcPts val="0"/>
              </a:spcBef>
              <a:spcAft>
                <a:spcPts val="0"/>
              </a:spcAft>
              <a:buClr>
                <a:srgbClr val="EFEFEF"/>
              </a:buClr>
              <a:buSzPts val="3000"/>
              <a:buNone/>
              <a:defRPr sz="3000">
                <a:solidFill>
                  <a:srgbClr val="EFEFEF"/>
                </a:solidFill>
              </a:defRPr>
            </a:lvl3pPr>
            <a:lvl4pPr lvl="3" rtl="0">
              <a:spcBef>
                <a:spcPts val="0"/>
              </a:spcBef>
              <a:spcAft>
                <a:spcPts val="0"/>
              </a:spcAft>
              <a:buClr>
                <a:srgbClr val="EFEFEF"/>
              </a:buClr>
              <a:buSzPts val="3000"/>
              <a:buNone/>
              <a:defRPr sz="3000">
                <a:solidFill>
                  <a:srgbClr val="EFEFEF"/>
                </a:solidFill>
              </a:defRPr>
            </a:lvl4pPr>
            <a:lvl5pPr lvl="4" rtl="0">
              <a:spcBef>
                <a:spcPts val="0"/>
              </a:spcBef>
              <a:spcAft>
                <a:spcPts val="0"/>
              </a:spcAft>
              <a:buClr>
                <a:srgbClr val="EFEFEF"/>
              </a:buClr>
              <a:buSzPts val="3000"/>
              <a:buNone/>
              <a:defRPr sz="3000">
                <a:solidFill>
                  <a:srgbClr val="EFEFEF"/>
                </a:solidFill>
              </a:defRPr>
            </a:lvl5pPr>
            <a:lvl6pPr lvl="5" rtl="0">
              <a:spcBef>
                <a:spcPts val="0"/>
              </a:spcBef>
              <a:spcAft>
                <a:spcPts val="0"/>
              </a:spcAft>
              <a:buClr>
                <a:srgbClr val="EFEFEF"/>
              </a:buClr>
              <a:buSzPts val="3000"/>
              <a:buNone/>
              <a:defRPr sz="3000">
                <a:solidFill>
                  <a:srgbClr val="EFEFEF"/>
                </a:solidFill>
              </a:defRPr>
            </a:lvl6pPr>
            <a:lvl7pPr lvl="6" rtl="0">
              <a:spcBef>
                <a:spcPts val="0"/>
              </a:spcBef>
              <a:spcAft>
                <a:spcPts val="0"/>
              </a:spcAft>
              <a:buClr>
                <a:srgbClr val="EFEFEF"/>
              </a:buClr>
              <a:buSzPts val="3000"/>
              <a:buNone/>
              <a:defRPr sz="3000">
                <a:solidFill>
                  <a:srgbClr val="EFEFEF"/>
                </a:solidFill>
              </a:defRPr>
            </a:lvl7pPr>
            <a:lvl8pPr lvl="7" rtl="0">
              <a:spcBef>
                <a:spcPts val="0"/>
              </a:spcBef>
              <a:spcAft>
                <a:spcPts val="0"/>
              </a:spcAft>
              <a:buClr>
                <a:srgbClr val="EFEFEF"/>
              </a:buClr>
              <a:buSzPts val="3000"/>
              <a:buNone/>
              <a:defRPr sz="3000">
                <a:solidFill>
                  <a:srgbClr val="EFEFEF"/>
                </a:solidFill>
              </a:defRPr>
            </a:lvl8pPr>
            <a:lvl9pPr lvl="8" rtl="0">
              <a:spcBef>
                <a:spcPts val="0"/>
              </a:spcBef>
              <a:spcAft>
                <a:spcPts val="0"/>
              </a:spcAft>
              <a:buClr>
                <a:srgbClr val="EFEFEF"/>
              </a:buClr>
              <a:buSzPts val="3000"/>
              <a:buNone/>
              <a:defRPr sz="3000">
                <a:solidFill>
                  <a:srgbClr val="EFEFEF"/>
                </a:solidFill>
              </a:defRPr>
            </a:lvl9pPr>
          </a:lstStyle>
          <a:p/>
        </p:txBody>
      </p:sp>
      <p:pic>
        <p:nvPicPr>
          <p:cNvPr descr="logo_transparent.png" id="140" name="Google Shape;140;p31"/>
          <p:cNvPicPr preferRelativeResize="0"/>
          <p:nvPr/>
        </p:nvPicPr>
        <p:blipFill>
          <a:blip r:embed="rId3">
            <a:alphaModFix/>
          </a:blip>
          <a:stretch>
            <a:fillRect/>
          </a:stretch>
        </p:blipFill>
        <p:spPr>
          <a:xfrm>
            <a:off x="380999" y="4492399"/>
            <a:ext cx="1651850" cy="4382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Orange">
  <p:cSld name="TITLE_1_1_1">
    <p:spTree>
      <p:nvGrpSpPr>
        <p:cNvPr id="141" name="Shape 141"/>
        <p:cNvGrpSpPr/>
        <p:nvPr/>
      </p:nvGrpSpPr>
      <p:grpSpPr>
        <a:xfrm>
          <a:off x="0" y="0"/>
          <a:ext cx="0" cy="0"/>
          <a:chOff x="0" y="0"/>
          <a:chExt cx="0" cy="0"/>
        </a:xfrm>
      </p:grpSpPr>
      <p:pic>
        <p:nvPicPr>
          <p:cNvPr descr="insert_pg_oj.jpg" id="142" name="Google Shape;142;p32"/>
          <p:cNvPicPr preferRelativeResize="0"/>
          <p:nvPr/>
        </p:nvPicPr>
        <p:blipFill>
          <a:blip r:embed="rId2">
            <a:alphaModFix/>
          </a:blip>
          <a:stretch>
            <a:fillRect/>
          </a:stretch>
        </p:blipFill>
        <p:spPr>
          <a:xfrm>
            <a:off x="5535" y="0"/>
            <a:ext cx="9132932" cy="5143501"/>
          </a:xfrm>
          <a:prstGeom prst="rect">
            <a:avLst/>
          </a:prstGeom>
          <a:noFill/>
          <a:ln>
            <a:noFill/>
          </a:ln>
        </p:spPr>
      </p:pic>
      <p:sp>
        <p:nvSpPr>
          <p:cNvPr id="143" name="Google Shape;143;p32"/>
          <p:cNvSpPr txBox="1"/>
          <p:nvPr>
            <p:ph type="ctrTitle"/>
          </p:nvPr>
        </p:nvSpPr>
        <p:spPr>
          <a:xfrm>
            <a:off x="304800" y="63242"/>
            <a:ext cx="7772400" cy="1159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1pPr>
            <a:lvl2pPr lvl="1"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2pPr>
            <a:lvl3pPr lvl="2"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3pPr>
            <a:lvl4pPr lvl="3"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4pPr>
            <a:lvl5pPr lvl="4"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5pPr>
            <a:lvl6pPr lvl="5"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6pPr>
            <a:lvl7pPr lvl="6"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7pPr>
            <a:lvl8pPr lvl="7"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8pPr>
            <a:lvl9pPr lvl="8"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9pPr>
          </a:lstStyle>
          <a:p/>
        </p:txBody>
      </p:sp>
      <p:sp>
        <p:nvSpPr>
          <p:cNvPr id="144" name="Google Shape;144;p32"/>
          <p:cNvSpPr txBox="1"/>
          <p:nvPr>
            <p:ph idx="1" type="subTitle"/>
          </p:nvPr>
        </p:nvSpPr>
        <p:spPr>
          <a:xfrm>
            <a:off x="304800" y="1223053"/>
            <a:ext cx="7772400" cy="784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EFEFEF"/>
              </a:buClr>
              <a:buSzPts val="2400"/>
              <a:buFont typeface="Open Sans"/>
              <a:buNone/>
              <a:defRPr sz="2400">
                <a:solidFill>
                  <a:srgbClr val="EFEFEF"/>
                </a:solidFill>
                <a:latin typeface="Open Sans"/>
                <a:ea typeface="Open Sans"/>
                <a:cs typeface="Open Sans"/>
                <a:sym typeface="Open Sans"/>
              </a:defRPr>
            </a:lvl1pPr>
            <a:lvl2pPr lvl="1" rtl="0">
              <a:spcBef>
                <a:spcPts val="0"/>
              </a:spcBef>
              <a:spcAft>
                <a:spcPts val="0"/>
              </a:spcAft>
              <a:buClr>
                <a:srgbClr val="EFEFEF"/>
              </a:buClr>
              <a:buSzPts val="3000"/>
              <a:buNone/>
              <a:defRPr sz="3000">
                <a:solidFill>
                  <a:srgbClr val="EFEFEF"/>
                </a:solidFill>
              </a:defRPr>
            </a:lvl2pPr>
            <a:lvl3pPr lvl="2" rtl="0">
              <a:spcBef>
                <a:spcPts val="0"/>
              </a:spcBef>
              <a:spcAft>
                <a:spcPts val="0"/>
              </a:spcAft>
              <a:buClr>
                <a:srgbClr val="EFEFEF"/>
              </a:buClr>
              <a:buSzPts val="3000"/>
              <a:buNone/>
              <a:defRPr sz="3000">
                <a:solidFill>
                  <a:srgbClr val="EFEFEF"/>
                </a:solidFill>
              </a:defRPr>
            </a:lvl3pPr>
            <a:lvl4pPr lvl="3" rtl="0">
              <a:spcBef>
                <a:spcPts val="0"/>
              </a:spcBef>
              <a:spcAft>
                <a:spcPts val="0"/>
              </a:spcAft>
              <a:buClr>
                <a:srgbClr val="EFEFEF"/>
              </a:buClr>
              <a:buSzPts val="3000"/>
              <a:buNone/>
              <a:defRPr sz="3000">
                <a:solidFill>
                  <a:srgbClr val="EFEFEF"/>
                </a:solidFill>
              </a:defRPr>
            </a:lvl4pPr>
            <a:lvl5pPr lvl="4" rtl="0">
              <a:spcBef>
                <a:spcPts val="0"/>
              </a:spcBef>
              <a:spcAft>
                <a:spcPts val="0"/>
              </a:spcAft>
              <a:buClr>
                <a:srgbClr val="EFEFEF"/>
              </a:buClr>
              <a:buSzPts val="3000"/>
              <a:buNone/>
              <a:defRPr sz="3000">
                <a:solidFill>
                  <a:srgbClr val="EFEFEF"/>
                </a:solidFill>
              </a:defRPr>
            </a:lvl5pPr>
            <a:lvl6pPr lvl="5" rtl="0">
              <a:spcBef>
                <a:spcPts val="0"/>
              </a:spcBef>
              <a:spcAft>
                <a:spcPts val="0"/>
              </a:spcAft>
              <a:buClr>
                <a:srgbClr val="EFEFEF"/>
              </a:buClr>
              <a:buSzPts val="3000"/>
              <a:buNone/>
              <a:defRPr sz="3000">
                <a:solidFill>
                  <a:srgbClr val="EFEFEF"/>
                </a:solidFill>
              </a:defRPr>
            </a:lvl6pPr>
            <a:lvl7pPr lvl="6" rtl="0">
              <a:spcBef>
                <a:spcPts val="0"/>
              </a:spcBef>
              <a:spcAft>
                <a:spcPts val="0"/>
              </a:spcAft>
              <a:buClr>
                <a:srgbClr val="EFEFEF"/>
              </a:buClr>
              <a:buSzPts val="3000"/>
              <a:buNone/>
              <a:defRPr sz="3000">
                <a:solidFill>
                  <a:srgbClr val="EFEFEF"/>
                </a:solidFill>
              </a:defRPr>
            </a:lvl7pPr>
            <a:lvl8pPr lvl="7" rtl="0">
              <a:spcBef>
                <a:spcPts val="0"/>
              </a:spcBef>
              <a:spcAft>
                <a:spcPts val="0"/>
              </a:spcAft>
              <a:buClr>
                <a:srgbClr val="EFEFEF"/>
              </a:buClr>
              <a:buSzPts val="3000"/>
              <a:buNone/>
              <a:defRPr sz="3000">
                <a:solidFill>
                  <a:srgbClr val="EFEFEF"/>
                </a:solidFill>
              </a:defRPr>
            </a:lvl8pPr>
            <a:lvl9pPr lvl="8" rtl="0">
              <a:spcBef>
                <a:spcPts val="0"/>
              </a:spcBef>
              <a:spcAft>
                <a:spcPts val="0"/>
              </a:spcAft>
              <a:buClr>
                <a:srgbClr val="EFEFEF"/>
              </a:buClr>
              <a:buSzPts val="3000"/>
              <a:buNone/>
              <a:defRPr sz="3000">
                <a:solidFill>
                  <a:srgbClr val="EFEFEF"/>
                </a:solidFill>
              </a:defRPr>
            </a:lvl9pPr>
          </a:lstStyle>
          <a:p/>
        </p:txBody>
      </p:sp>
      <p:pic>
        <p:nvPicPr>
          <p:cNvPr descr="logo_transparent.png" id="145" name="Google Shape;145;p32"/>
          <p:cNvPicPr preferRelativeResize="0"/>
          <p:nvPr/>
        </p:nvPicPr>
        <p:blipFill>
          <a:blip r:embed="rId3">
            <a:alphaModFix/>
          </a:blip>
          <a:stretch>
            <a:fillRect/>
          </a:stretch>
        </p:blipFill>
        <p:spPr>
          <a:xfrm>
            <a:off x="380999" y="4492399"/>
            <a:ext cx="1651850" cy="4382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Yellow">
  <p:cSld name="TITLE_1_1_1_1">
    <p:spTree>
      <p:nvGrpSpPr>
        <p:cNvPr id="146" name="Shape 146"/>
        <p:cNvGrpSpPr/>
        <p:nvPr/>
      </p:nvGrpSpPr>
      <p:grpSpPr>
        <a:xfrm>
          <a:off x="0" y="0"/>
          <a:ext cx="0" cy="0"/>
          <a:chOff x="0" y="0"/>
          <a:chExt cx="0" cy="0"/>
        </a:xfrm>
      </p:grpSpPr>
      <p:pic>
        <p:nvPicPr>
          <p:cNvPr descr="insert_pg_yellow.jpg" id="147" name="Google Shape;147;p33"/>
          <p:cNvPicPr preferRelativeResize="0"/>
          <p:nvPr/>
        </p:nvPicPr>
        <p:blipFill>
          <a:blip r:embed="rId2">
            <a:alphaModFix/>
          </a:blip>
          <a:stretch>
            <a:fillRect/>
          </a:stretch>
        </p:blipFill>
        <p:spPr>
          <a:xfrm>
            <a:off x="5535" y="0"/>
            <a:ext cx="9132932" cy="5143501"/>
          </a:xfrm>
          <a:prstGeom prst="rect">
            <a:avLst/>
          </a:prstGeom>
          <a:noFill/>
          <a:ln>
            <a:noFill/>
          </a:ln>
        </p:spPr>
      </p:pic>
      <p:sp>
        <p:nvSpPr>
          <p:cNvPr id="148" name="Google Shape;148;p33"/>
          <p:cNvSpPr txBox="1"/>
          <p:nvPr>
            <p:ph type="ctrTitle"/>
          </p:nvPr>
        </p:nvSpPr>
        <p:spPr>
          <a:xfrm>
            <a:off x="304800" y="63242"/>
            <a:ext cx="7772400" cy="1159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1pPr>
            <a:lvl2pPr lvl="1"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2pPr>
            <a:lvl3pPr lvl="2"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3pPr>
            <a:lvl4pPr lvl="3"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4pPr>
            <a:lvl5pPr lvl="4"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5pPr>
            <a:lvl6pPr lvl="5"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6pPr>
            <a:lvl7pPr lvl="6"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7pPr>
            <a:lvl8pPr lvl="7"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8pPr>
            <a:lvl9pPr lvl="8"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9pPr>
          </a:lstStyle>
          <a:p/>
        </p:txBody>
      </p:sp>
      <p:sp>
        <p:nvSpPr>
          <p:cNvPr id="149" name="Google Shape;149;p33"/>
          <p:cNvSpPr txBox="1"/>
          <p:nvPr>
            <p:ph idx="1" type="subTitle"/>
          </p:nvPr>
        </p:nvSpPr>
        <p:spPr>
          <a:xfrm>
            <a:off x="304800" y="1223053"/>
            <a:ext cx="7772400" cy="784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EFEFEF"/>
              </a:buClr>
              <a:buSzPts val="2400"/>
              <a:buFont typeface="Open Sans"/>
              <a:buNone/>
              <a:defRPr sz="2400">
                <a:solidFill>
                  <a:srgbClr val="EFEFEF"/>
                </a:solidFill>
                <a:latin typeface="Open Sans"/>
                <a:ea typeface="Open Sans"/>
                <a:cs typeface="Open Sans"/>
                <a:sym typeface="Open Sans"/>
              </a:defRPr>
            </a:lvl1pPr>
            <a:lvl2pPr lvl="1" rtl="0">
              <a:spcBef>
                <a:spcPts val="0"/>
              </a:spcBef>
              <a:spcAft>
                <a:spcPts val="0"/>
              </a:spcAft>
              <a:buClr>
                <a:srgbClr val="EFEFEF"/>
              </a:buClr>
              <a:buSzPts val="3000"/>
              <a:buNone/>
              <a:defRPr sz="3000">
                <a:solidFill>
                  <a:srgbClr val="EFEFEF"/>
                </a:solidFill>
              </a:defRPr>
            </a:lvl2pPr>
            <a:lvl3pPr lvl="2" rtl="0">
              <a:spcBef>
                <a:spcPts val="0"/>
              </a:spcBef>
              <a:spcAft>
                <a:spcPts val="0"/>
              </a:spcAft>
              <a:buClr>
                <a:srgbClr val="EFEFEF"/>
              </a:buClr>
              <a:buSzPts val="3000"/>
              <a:buNone/>
              <a:defRPr sz="3000">
                <a:solidFill>
                  <a:srgbClr val="EFEFEF"/>
                </a:solidFill>
              </a:defRPr>
            </a:lvl3pPr>
            <a:lvl4pPr lvl="3" rtl="0">
              <a:spcBef>
                <a:spcPts val="0"/>
              </a:spcBef>
              <a:spcAft>
                <a:spcPts val="0"/>
              </a:spcAft>
              <a:buClr>
                <a:srgbClr val="EFEFEF"/>
              </a:buClr>
              <a:buSzPts val="3000"/>
              <a:buNone/>
              <a:defRPr sz="3000">
                <a:solidFill>
                  <a:srgbClr val="EFEFEF"/>
                </a:solidFill>
              </a:defRPr>
            </a:lvl4pPr>
            <a:lvl5pPr lvl="4" rtl="0">
              <a:spcBef>
                <a:spcPts val="0"/>
              </a:spcBef>
              <a:spcAft>
                <a:spcPts val="0"/>
              </a:spcAft>
              <a:buClr>
                <a:srgbClr val="EFEFEF"/>
              </a:buClr>
              <a:buSzPts val="3000"/>
              <a:buNone/>
              <a:defRPr sz="3000">
                <a:solidFill>
                  <a:srgbClr val="EFEFEF"/>
                </a:solidFill>
              </a:defRPr>
            </a:lvl5pPr>
            <a:lvl6pPr lvl="5" rtl="0">
              <a:spcBef>
                <a:spcPts val="0"/>
              </a:spcBef>
              <a:spcAft>
                <a:spcPts val="0"/>
              </a:spcAft>
              <a:buClr>
                <a:srgbClr val="EFEFEF"/>
              </a:buClr>
              <a:buSzPts val="3000"/>
              <a:buNone/>
              <a:defRPr sz="3000">
                <a:solidFill>
                  <a:srgbClr val="EFEFEF"/>
                </a:solidFill>
              </a:defRPr>
            </a:lvl6pPr>
            <a:lvl7pPr lvl="6" rtl="0">
              <a:spcBef>
                <a:spcPts val="0"/>
              </a:spcBef>
              <a:spcAft>
                <a:spcPts val="0"/>
              </a:spcAft>
              <a:buClr>
                <a:srgbClr val="EFEFEF"/>
              </a:buClr>
              <a:buSzPts val="3000"/>
              <a:buNone/>
              <a:defRPr sz="3000">
                <a:solidFill>
                  <a:srgbClr val="EFEFEF"/>
                </a:solidFill>
              </a:defRPr>
            </a:lvl7pPr>
            <a:lvl8pPr lvl="7" rtl="0">
              <a:spcBef>
                <a:spcPts val="0"/>
              </a:spcBef>
              <a:spcAft>
                <a:spcPts val="0"/>
              </a:spcAft>
              <a:buClr>
                <a:srgbClr val="EFEFEF"/>
              </a:buClr>
              <a:buSzPts val="3000"/>
              <a:buNone/>
              <a:defRPr sz="3000">
                <a:solidFill>
                  <a:srgbClr val="EFEFEF"/>
                </a:solidFill>
              </a:defRPr>
            </a:lvl8pPr>
            <a:lvl9pPr lvl="8" rtl="0">
              <a:spcBef>
                <a:spcPts val="0"/>
              </a:spcBef>
              <a:spcAft>
                <a:spcPts val="0"/>
              </a:spcAft>
              <a:buClr>
                <a:srgbClr val="EFEFEF"/>
              </a:buClr>
              <a:buSzPts val="3000"/>
              <a:buNone/>
              <a:defRPr sz="3000">
                <a:solidFill>
                  <a:srgbClr val="EFEFEF"/>
                </a:solidFill>
              </a:defRPr>
            </a:lvl9pPr>
          </a:lstStyle>
          <a:p/>
        </p:txBody>
      </p:sp>
      <p:pic>
        <p:nvPicPr>
          <p:cNvPr descr="logo_transparent.png" id="150" name="Google Shape;150;p33"/>
          <p:cNvPicPr preferRelativeResize="0"/>
          <p:nvPr/>
        </p:nvPicPr>
        <p:blipFill>
          <a:blip r:embed="rId3">
            <a:alphaModFix/>
          </a:blip>
          <a:stretch>
            <a:fillRect/>
          </a:stretch>
        </p:blipFill>
        <p:spPr>
          <a:xfrm>
            <a:off x="380999" y="4492399"/>
            <a:ext cx="1651850" cy="4382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een">
  <p:cSld name="TITLE_1_1_1_1_1">
    <p:spTree>
      <p:nvGrpSpPr>
        <p:cNvPr id="151" name="Shape 151"/>
        <p:cNvGrpSpPr/>
        <p:nvPr/>
      </p:nvGrpSpPr>
      <p:grpSpPr>
        <a:xfrm>
          <a:off x="0" y="0"/>
          <a:ext cx="0" cy="0"/>
          <a:chOff x="0" y="0"/>
          <a:chExt cx="0" cy="0"/>
        </a:xfrm>
      </p:grpSpPr>
      <p:pic>
        <p:nvPicPr>
          <p:cNvPr descr="insert_pg_green.jpg" id="152" name="Google Shape;152;p34"/>
          <p:cNvPicPr preferRelativeResize="0"/>
          <p:nvPr/>
        </p:nvPicPr>
        <p:blipFill>
          <a:blip r:embed="rId2">
            <a:alphaModFix/>
          </a:blip>
          <a:stretch>
            <a:fillRect/>
          </a:stretch>
        </p:blipFill>
        <p:spPr>
          <a:xfrm>
            <a:off x="5535" y="0"/>
            <a:ext cx="9132932" cy="5143501"/>
          </a:xfrm>
          <a:prstGeom prst="rect">
            <a:avLst/>
          </a:prstGeom>
          <a:noFill/>
          <a:ln>
            <a:noFill/>
          </a:ln>
        </p:spPr>
      </p:pic>
      <p:sp>
        <p:nvSpPr>
          <p:cNvPr id="153" name="Google Shape;153;p34"/>
          <p:cNvSpPr txBox="1"/>
          <p:nvPr>
            <p:ph type="ctrTitle"/>
          </p:nvPr>
        </p:nvSpPr>
        <p:spPr>
          <a:xfrm>
            <a:off x="304800" y="63242"/>
            <a:ext cx="7772400" cy="1159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1pPr>
            <a:lvl2pPr lvl="1"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2pPr>
            <a:lvl3pPr lvl="2"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3pPr>
            <a:lvl4pPr lvl="3"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4pPr>
            <a:lvl5pPr lvl="4"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5pPr>
            <a:lvl6pPr lvl="5"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6pPr>
            <a:lvl7pPr lvl="6"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7pPr>
            <a:lvl8pPr lvl="7"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8pPr>
            <a:lvl9pPr lvl="8"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9pPr>
          </a:lstStyle>
          <a:p/>
        </p:txBody>
      </p:sp>
      <p:sp>
        <p:nvSpPr>
          <p:cNvPr id="154" name="Google Shape;154;p34"/>
          <p:cNvSpPr txBox="1"/>
          <p:nvPr>
            <p:ph idx="1" type="subTitle"/>
          </p:nvPr>
        </p:nvSpPr>
        <p:spPr>
          <a:xfrm>
            <a:off x="304800" y="1223053"/>
            <a:ext cx="7772400" cy="784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EFEFEF"/>
              </a:buClr>
              <a:buSzPts val="2400"/>
              <a:buFont typeface="Open Sans"/>
              <a:buNone/>
              <a:defRPr sz="2400">
                <a:solidFill>
                  <a:srgbClr val="EFEFEF"/>
                </a:solidFill>
                <a:latin typeface="Open Sans"/>
                <a:ea typeface="Open Sans"/>
                <a:cs typeface="Open Sans"/>
                <a:sym typeface="Open Sans"/>
              </a:defRPr>
            </a:lvl1pPr>
            <a:lvl2pPr lvl="1" rtl="0">
              <a:spcBef>
                <a:spcPts val="0"/>
              </a:spcBef>
              <a:spcAft>
                <a:spcPts val="0"/>
              </a:spcAft>
              <a:buClr>
                <a:srgbClr val="EFEFEF"/>
              </a:buClr>
              <a:buSzPts val="3000"/>
              <a:buNone/>
              <a:defRPr sz="3000">
                <a:solidFill>
                  <a:srgbClr val="EFEFEF"/>
                </a:solidFill>
              </a:defRPr>
            </a:lvl2pPr>
            <a:lvl3pPr lvl="2" rtl="0">
              <a:spcBef>
                <a:spcPts val="0"/>
              </a:spcBef>
              <a:spcAft>
                <a:spcPts val="0"/>
              </a:spcAft>
              <a:buClr>
                <a:srgbClr val="EFEFEF"/>
              </a:buClr>
              <a:buSzPts val="3000"/>
              <a:buNone/>
              <a:defRPr sz="3000">
                <a:solidFill>
                  <a:srgbClr val="EFEFEF"/>
                </a:solidFill>
              </a:defRPr>
            </a:lvl3pPr>
            <a:lvl4pPr lvl="3" rtl="0">
              <a:spcBef>
                <a:spcPts val="0"/>
              </a:spcBef>
              <a:spcAft>
                <a:spcPts val="0"/>
              </a:spcAft>
              <a:buClr>
                <a:srgbClr val="EFEFEF"/>
              </a:buClr>
              <a:buSzPts val="3000"/>
              <a:buNone/>
              <a:defRPr sz="3000">
                <a:solidFill>
                  <a:srgbClr val="EFEFEF"/>
                </a:solidFill>
              </a:defRPr>
            </a:lvl4pPr>
            <a:lvl5pPr lvl="4" rtl="0">
              <a:spcBef>
                <a:spcPts val="0"/>
              </a:spcBef>
              <a:spcAft>
                <a:spcPts val="0"/>
              </a:spcAft>
              <a:buClr>
                <a:srgbClr val="EFEFEF"/>
              </a:buClr>
              <a:buSzPts val="3000"/>
              <a:buNone/>
              <a:defRPr sz="3000">
                <a:solidFill>
                  <a:srgbClr val="EFEFEF"/>
                </a:solidFill>
              </a:defRPr>
            </a:lvl5pPr>
            <a:lvl6pPr lvl="5" rtl="0">
              <a:spcBef>
                <a:spcPts val="0"/>
              </a:spcBef>
              <a:spcAft>
                <a:spcPts val="0"/>
              </a:spcAft>
              <a:buClr>
                <a:srgbClr val="EFEFEF"/>
              </a:buClr>
              <a:buSzPts val="3000"/>
              <a:buNone/>
              <a:defRPr sz="3000">
                <a:solidFill>
                  <a:srgbClr val="EFEFEF"/>
                </a:solidFill>
              </a:defRPr>
            </a:lvl6pPr>
            <a:lvl7pPr lvl="6" rtl="0">
              <a:spcBef>
                <a:spcPts val="0"/>
              </a:spcBef>
              <a:spcAft>
                <a:spcPts val="0"/>
              </a:spcAft>
              <a:buClr>
                <a:srgbClr val="EFEFEF"/>
              </a:buClr>
              <a:buSzPts val="3000"/>
              <a:buNone/>
              <a:defRPr sz="3000">
                <a:solidFill>
                  <a:srgbClr val="EFEFEF"/>
                </a:solidFill>
              </a:defRPr>
            </a:lvl7pPr>
            <a:lvl8pPr lvl="7" rtl="0">
              <a:spcBef>
                <a:spcPts val="0"/>
              </a:spcBef>
              <a:spcAft>
                <a:spcPts val="0"/>
              </a:spcAft>
              <a:buClr>
                <a:srgbClr val="EFEFEF"/>
              </a:buClr>
              <a:buSzPts val="3000"/>
              <a:buNone/>
              <a:defRPr sz="3000">
                <a:solidFill>
                  <a:srgbClr val="EFEFEF"/>
                </a:solidFill>
              </a:defRPr>
            </a:lvl8pPr>
            <a:lvl9pPr lvl="8" rtl="0">
              <a:spcBef>
                <a:spcPts val="0"/>
              </a:spcBef>
              <a:spcAft>
                <a:spcPts val="0"/>
              </a:spcAft>
              <a:buClr>
                <a:srgbClr val="EFEFEF"/>
              </a:buClr>
              <a:buSzPts val="3000"/>
              <a:buNone/>
              <a:defRPr sz="3000">
                <a:solidFill>
                  <a:srgbClr val="EFEFEF"/>
                </a:solidFill>
              </a:defRPr>
            </a:lvl9pPr>
          </a:lstStyle>
          <a:p/>
        </p:txBody>
      </p:sp>
      <p:pic>
        <p:nvPicPr>
          <p:cNvPr descr="logo_transparent.png" id="155" name="Google Shape;155;p34"/>
          <p:cNvPicPr preferRelativeResize="0"/>
          <p:nvPr/>
        </p:nvPicPr>
        <p:blipFill>
          <a:blip r:embed="rId3">
            <a:alphaModFix/>
          </a:blip>
          <a:stretch>
            <a:fillRect/>
          </a:stretch>
        </p:blipFill>
        <p:spPr>
          <a:xfrm>
            <a:off x="380999" y="4492399"/>
            <a:ext cx="1651850" cy="43825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with bullets" type="tx">
  <p:cSld name="TITLE_AND_BODY">
    <p:spTree>
      <p:nvGrpSpPr>
        <p:cNvPr id="156" name="Shape 156"/>
        <p:cNvGrpSpPr/>
        <p:nvPr/>
      </p:nvGrpSpPr>
      <p:grpSpPr>
        <a:xfrm>
          <a:off x="0" y="0"/>
          <a:ext cx="0" cy="0"/>
          <a:chOff x="0" y="0"/>
          <a:chExt cx="0" cy="0"/>
        </a:xfrm>
      </p:grpSpPr>
      <p:sp>
        <p:nvSpPr>
          <p:cNvPr id="157" name="Google Shape;157;p35"/>
          <p:cNvSpPr txBox="1"/>
          <p:nvPr>
            <p:ph type="title"/>
          </p:nvPr>
        </p:nvSpPr>
        <p:spPr>
          <a:xfrm>
            <a:off x="457200" y="59400"/>
            <a:ext cx="8005500" cy="7023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21366C"/>
              </a:buClr>
              <a:buSzPts val="3000"/>
              <a:buFont typeface="Roboto Slab"/>
              <a:buNone/>
              <a:defRPr b="0" sz="3000">
                <a:solidFill>
                  <a:srgbClr val="21366C"/>
                </a:solidFill>
                <a:latin typeface="Roboto Slab"/>
                <a:ea typeface="Roboto Slab"/>
                <a:cs typeface="Roboto Slab"/>
                <a:sym typeface="Roboto Slab"/>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58" name="Google Shape;158;p35"/>
          <p:cNvSpPr txBox="1"/>
          <p:nvPr>
            <p:ph idx="1" type="body"/>
          </p:nvPr>
        </p:nvSpPr>
        <p:spPr>
          <a:xfrm>
            <a:off x="457200" y="778500"/>
            <a:ext cx="8005500" cy="3725700"/>
          </a:xfrm>
          <a:prstGeom prst="rect">
            <a:avLst/>
          </a:prstGeom>
          <a:noFill/>
          <a:ln>
            <a:noFill/>
          </a:ln>
        </p:spPr>
        <p:txBody>
          <a:bodyPr anchorCtr="0" anchor="ctr" bIns="91425" lIns="91425" spcFirstLastPara="1" rIns="91425" wrap="square" tIns="91425">
            <a:noAutofit/>
          </a:bodyPr>
          <a:lstStyle>
            <a:lvl1pPr indent="-355600" lvl="0" marL="457200" rtl="0">
              <a:spcBef>
                <a:spcPts val="0"/>
              </a:spcBef>
              <a:spcAft>
                <a:spcPts val="0"/>
              </a:spcAft>
              <a:buClr>
                <a:srgbClr val="A6A6A6"/>
              </a:buClr>
              <a:buSzPts val="2000"/>
              <a:buFont typeface="Open Sans"/>
              <a:buChar char="■"/>
              <a:defRPr sz="2000">
                <a:solidFill>
                  <a:srgbClr val="6F6F6F"/>
                </a:solidFill>
                <a:latin typeface="Open Sans"/>
                <a:ea typeface="Open Sans"/>
                <a:cs typeface="Open Sans"/>
                <a:sym typeface="Open Sans"/>
              </a:defRPr>
            </a:lvl1pPr>
            <a:lvl2pPr indent="-342900" lvl="1" marL="914400" rtl="0">
              <a:spcBef>
                <a:spcPts val="0"/>
              </a:spcBef>
              <a:spcAft>
                <a:spcPts val="0"/>
              </a:spcAft>
              <a:buClr>
                <a:srgbClr val="A6A6A6"/>
              </a:buClr>
              <a:buSzPts val="1800"/>
              <a:buFont typeface="Open Sans"/>
              <a:buChar char="●"/>
              <a:defRPr sz="1800">
                <a:solidFill>
                  <a:srgbClr val="6F6F6F"/>
                </a:solidFill>
                <a:latin typeface="Open Sans"/>
                <a:ea typeface="Open Sans"/>
                <a:cs typeface="Open Sans"/>
                <a:sym typeface="Open Sans"/>
              </a:defRPr>
            </a:lvl2pPr>
            <a:lvl3pPr indent="-330200" lvl="2" marL="1371600" rtl="0">
              <a:spcBef>
                <a:spcPts val="0"/>
              </a:spcBef>
              <a:spcAft>
                <a:spcPts val="0"/>
              </a:spcAft>
              <a:buClr>
                <a:srgbClr val="6F6F6F"/>
              </a:buClr>
              <a:buSzPts val="1600"/>
              <a:buFont typeface="Open Sans"/>
              <a:buChar char="○"/>
              <a:defRPr sz="1600">
                <a:solidFill>
                  <a:srgbClr val="6F6F6F"/>
                </a:solidFill>
                <a:latin typeface="Open Sans"/>
                <a:ea typeface="Open Sans"/>
                <a:cs typeface="Open Sans"/>
                <a:sym typeface="Open Sans"/>
              </a:defRPr>
            </a:lvl3pPr>
            <a:lvl4pPr indent="-317500" lvl="3" marL="1828800" rtl="0">
              <a:spcBef>
                <a:spcPts val="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4pPr>
            <a:lvl5pPr indent="-317500" lvl="4" marL="2286000" rtl="0">
              <a:spcBef>
                <a:spcPts val="0"/>
              </a:spcBef>
              <a:spcAft>
                <a:spcPts val="0"/>
              </a:spcAft>
              <a:buClr>
                <a:srgbClr val="6F6F6F"/>
              </a:buClr>
              <a:buSzPts val="1400"/>
              <a:buFont typeface="Open Sans"/>
              <a:buChar char="○"/>
              <a:defRPr>
                <a:solidFill>
                  <a:srgbClr val="6F6F6F"/>
                </a:solidFill>
                <a:latin typeface="Open Sans"/>
                <a:ea typeface="Open Sans"/>
                <a:cs typeface="Open Sans"/>
                <a:sym typeface="Open Sans"/>
              </a:defRPr>
            </a:lvl5pPr>
            <a:lvl6pPr indent="-317500" lvl="5" marL="2743200" rtl="0">
              <a:spcBef>
                <a:spcPts val="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6pPr>
            <a:lvl7pPr indent="-317500" lvl="6" marL="3200400" rtl="0">
              <a:spcBef>
                <a:spcPts val="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7pPr>
            <a:lvl8pPr indent="-317500" lvl="7" marL="3657600" rtl="0">
              <a:spcBef>
                <a:spcPts val="0"/>
              </a:spcBef>
              <a:spcAft>
                <a:spcPts val="0"/>
              </a:spcAft>
              <a:buClr>
                <a:srgbClr val="6F6F6F"/>
              </a:buClr>
              <a:buSzPts val="1400"/>
              <a:buFont typeface="Open Sans"/>
              <a:buChar char="○"/>
              <a:defRPr>
                <a:solidFill>
                  <a:srgbClr val="6F6F6F"/>
                </a:solidFill>
                <a:latin typeface="Open Sans"/>
                <a:ea typeface="Open Sans"/>
                <a:cs typeface="Open Sans"/>
                <a:sym typeface="Open Sans"/>
              </a:defRPr>
            </a:lvl8pPr>
            <a:lvl9pPr indent="-317500" lvl="8" marL="4114800" rtl="0">
              <a:spcBef>
                <a:spcPts val="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9pPr>
          </a:lstStyle>
          <a:p/>
        </p:txBody>
      </p:sp>
      <p:sp>
        <p:nvSpPr>
          <p:cNvPr id="159" name="Google Shape;159;p35"/>
          <p:cNvSpPr txBox="1"/>
          <p:nvPr>
            <p:ph idx="12" type="sldNum"/>
          </p:nvPr>
        </p:nvSpPr>
        <p:spPr>
          <a:xfrm>
            <a:off x="64366" y="470142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descr="bar_grey.jpg" id="160" name="Google Shape;160;p35"/>
          <p:cNvPicPr preferRelativeResize="0"/>
          <p:nvPr/>
        </p:nvPicPr>
        <p:blipFill>
          <a:blip r:embed="rId2">
            <a:alphaModFix/>
          </a:blip>
          <a:stretch>
            <a:fillRect/>
          </a:stretch>
        </p:blipFill>
        <p:spPr>
          <a:xfrm>
            <a:off x="-10" y="-125"/>
            <a:ext cx="220021" cy="5143501"/>
          </a:xfrm>
          <a:prstGeom prst="rect">
            <a:avLst/>
          </a:prstGeom>
          <a:noFill/>
          <a:ln>
            <a:noFill/>
          </a:ln>
        </p:spPr>
      </p:pic>
      <p:sp>
        <p:nvSpPr>
          <p:cNvPr id="161" name="Google Shape;161;p35"/>
          <p:cNvSpPr txBox="1"/>
          <p:nvPr>
            <p:ph idx="2" type="sldNum"/>
          </p:nvPr>
        </p:nvSpPr>
        <p:spPr>
          <a:xfrm>
            <a:off x="292966" y="4777626"/>
            <a:ext cx="548700" cy="393600"/>
          </a:xfrm>
          <a:prstGeom prst="rect">
            <a:avLst/>
          </a:prstGeom>
        </p:spPr>
        <p:txBody>
          <a:bodyPr anchorCtr="0" anchor="ctr" bIns="91425" lIns="91425" spcFirstLastPara="1" rIns="91425" wrap="square" tIns="91425">
            <a:noAutofit/>
          </a:bodyPr>
          <a:lstStyle>
            <a:lvl1pPr lvl="0" rtl="0">
              <a:buNone/>
              <a:defRPr sz="900">
                <a:solidFill>
                  <a:srgbClr val="A6A6A6"/>
                </a:solidFill>
                <a:latin typeface="Roboto Slab"/>
                <a:ea typeface="Roboto Slab"/>
                <a:cs typeface="Roboto Slab"/>
                <a:sym typeface="Roboto Slab"/>
              </a:defRPr>
            </a:lvl1pPr>
            <a:lvl2pPr lvl="1" rtl="0">
              <a:buNone/>
              <a:defRPr sz="900">
                <a:solidFill>
                  <a:srgbClr val="A6A6A6"/>
                </a:solidFill>
                <a:latin typeface="Roboto Slab"/>
                <a:ea typeface="Roboto Slab"/>
                <a:cs typeface="Roboto Slab"/>
                <a:sym typeface="Roboto Slab"/>
              </a:defRPr>
            </a:lvl2pPr>
            <a:lvl3pPr lvl="2" rtl="0">
              <a:buNone/>
              <a:defRPr sz="900">
                <a:solidFill>
                  <a:srgbClr val="A6A6A6"/>
                </a:solidFill>
                <a:latin typeface="Roboto Slab"/>
                <a:ea typeface="Roboto Slab"/>
                <a:cs typeface="Roboto Slab"/>
                <a:sym typeface="Roboto Slab"/>
              </a:defRPr>
            </a:lvl3pPr>
            <a:lvl4pPr lvl="3" rtl="0">
              <a:buNone/>
              <a:defRPr sz="900">
                <a:solidFill>
                  <a:srgbClr val="A6A6A6"/>
                </a:solidFill>
                <a:latin typeface="Roboto Slab"/>
                <a:ea typeface="Roboto Slab"/>
                <a:cs typeface="Roboto Slab"/>
                <a:sym typeface="Roboto Slab"/>
              </a:defRPr>
            </a:lvl4pPr>
            <a:lvl5pPr lvl="4" rtl="0">
              <a:buNone/>
              <a:defRPr sz="900">
                <a:solidFill>
                  <a:srgbClr val="A6A6A6"/>
                </a:solidFill>
                <a:latin typeface="Roboto Slab"/>
                <a:ea typeface="Roboto Slab"/>
                <a:cs typeface="Roboto Slab"/>
                <a:sym typeface="Roboto Slab"/>
              </a:defRPr>
            </a:lvl5pPr>
            <a:lvl6pPr lvl="5" rtl="0">
              <a:buNone/>
              <a:defRPr sz="900">
                <a:solidFill>
                  <a:srgbClr val="A6A6A6"/>
                </a:solidFill>
                <a:latin typeface="Roboto Slab"/>
                <a:ea typeface="Roboto Slab"/>
                <a:cs typeface="Roboto Slab"/>
                <a:sym typeface="Roboto Slab"/>
              </a:defRPr>
            </a:lvl6pPr>
            <a:lvl7pPr lvl="6" rtl="0">
              <a:buNone/>
              <a:defRPr sz="900">
                <a:solidFill>
                  <a:srgbClr val="A6A6A6"/>
                </a:solidFill>
                <a:latin typeface="Roboto Slab"/>
                <a:ea typeface="Roboto Slab"/>
                <a:cs typeface="Roboto Slab"/>
                <a:sym typeface="Roboto Slab"/>
              </a:defRPr>
            </a:lvl7pPr>
            <a:lvl8pPr lvl="7" rtl="0">
              <a:buNone/>
              <a:defRPr sz="900">
                <a:solidFill>
                  <a:srgbClr val="A6A6A6"/>
                </a:solidFill>
                <a:latin typeface="Roboto Slab"/>
                <a:ea typeface="Roboto Slab"/>
                <a:cs typeface="Roboto Slab"/>
                <a:sym typeface="Roboto Slab"/>
              </a:defRPr>
            </a:lvl8pPr>
            <a:lvl9pPr lvl="8" rtl="0">
              <a:buNone/>
              <a:defRPr sz="900">
                <a:solidFill>
                  <a:srgbClr val="A6A6A6"/>
                </a:solidFill>
                <a:latin typeface="Roboto Slab"/>
                <a:ea typeface="Roboto Slab"/>
                <a:cs typeface="Roboto Slab"/>
                <a:sym typeface="Roboto Slab"/>
              </a:defRPr>
            </a:lvl9pPr>
          </a:lstStyle>
          <a:p>
            <a:pPr indent="0" lvl="0" marL="0" rtl="0" algn="l">
              <a:spcBef>
                <a:spcPts val="0"/>
              </a:spcBef>
              <a:spcAft>
                <a:spcPts val="0"/>
              </a:spcAft>
              <a:buNone/>
            </a:pPr>
            <a:fld id="{00000000-1234-1234-1234-123412341234}" type="slidenum">
              <a:rPr lang="en"/>
              <a:t>‹#›</a:t>
            </a:fld>
            <a:endParaRPr/>
          </a:p>
        </p:txBody>
      </p:sp>
      <p:pic>
        <p:nvPicPr>
          <p:cNvPr descr="logo_icon_colour_sml.jpg" id="162" name="Google Shape;162;p35"/>
          <p:cNvPicPr preferRelativeResize="0"/>
          <p:nvPr/>
        </p:nvPicPr>
        <p:blipFill>
          <a:blip r:embed="rId3">
            <a:alphaModFix/>
          </a:blip>
          <a:stretch>
            <a:fillRect/>
          </a:stretch>
        </p:blipFill>
        <p:spPr>
          <a:xfrm>
            <a:off x="8462750" y="4504200"/>
            <a:ext cx="590825" cy="59082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 Grey" type="twoColTx">
  <p:cSld name="TITLE_AND_TWO_COLUMNS">
    <p:spTree>
      <p:nvGrpSpPr>
        <p:cNvPr id="163" name="Shape 163"/>
        <p:cNvGrpSpPr/>
        <p:nvPr/>
      </p:nvGrpSpPr>
      <p:grpSpPr>
        <a:xfrm>
          <a:off x="0" y="0"/>
          <a:ext cx="0" cy="0"/>
          <a:chOff x="0" y="0"/>
          <a:chExt cx="0" cy="0"/>
        </a:xfrm>
      </p:grpSpPr>
      <p:sp>
        <p:nvSpPr>
          <p:cNvPr id="164" name="Google Shape;164;p36"/>
          <p:cNvSpPr txBox="1"/>
          <p:nvPr>
            <p:ph type="title"/>
          </p:nvPr>
        </p:nvSpPr>
        <p:spPr>
          <a:xfrm>
            <a:off x="457200" y="187801"/>
            <a:ext cx="8229600" cy="590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65" name="Google Shape;165;p36"/>
          <p:cNvSpPr txBox="1"/>
          <p:nvPr>
            <p:ph idx="12" type="sldNum"/>
          </p:nvPr>
        </p:nvSpPr>
        <p:spPr>
          <a:xfrm>
            <a:off x="64366" y="470142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grey side" type="titleOnly">
  <p:cSld name="TITLE_ONLY">
    <p:spTree>
      <p:nvGrpSpPr>
        <p:cNvPr id="166" name="Shape 166"/>
        <p:cNvGrpSpPr/>
        <p:nvPr/>
      </p:nvGrpSpPr>
      <p:grpSpPr>
        <a:xfrm>
          <a:off x="0" y="0"/>
          <a:ext cx="0" cy="0"/>
          <a:chOff x="0" y="0"/>
          <a:chExt cx="0" cy="0"/>
        </a:xfrm>
      </p:grpSpPr>
      <p:sp>
        <p:nvSpPr>
          <p:cNvPr id="167" name="Google Shape;167;p37"/>
          <p:cNvSpPr txBox="1"/>
          <p:nvPr>
            <p:ph type="title"/>
          </p:nvPr>
        </p:nvSpPr>
        <p:spPr>
          <a:xfrm>
            <a:off x="457200" y="187801"/>
            <a:ext cx="8229600" cy="590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68" name="Google Shape;168;p37"/>
          <p:cNvSpPr txBox="1"/>
          <p:nvPr>
            <p:ph idx="12" type="sldNum"/>
          </p:nvPr>
        </p:nvSpPr>
        <p:spPr>
          <a:xfrm>
            <a:off x="64366" y="470142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69" name="Google Shape;169;p37"/>
          <p:cNvSpPr txBox="1"/>
          <p:nvPr/>
        </p:nvSpPr>
        <p:spPr>
          <a:xfrm>
            <a:off x="503700" y="871775"/>
            <a:ext cx="7855800" cy="40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6F6F6F"/>
                </a:solidFill>
                <a:latin typeface="Open Sans"/>
                <a:ea typeface="Open Sans"/>
                <a:cs typeface="Open Sans"/>
                <a:sym typeface="Open Sans"/>
              </a:rPr>
              <a:t> </a:t>
            </a:r>
            <a:endParaRPr sz="2000">
              <a:solidFill>
                <a:srgbClr val="6F6F6F"/>
              </a:solidFill>
              <a:latin typeface="Open Sans"/>
              <a:ea typeface="Open Sans"/>
              <a:cs typeface="Open Sans"/>
              <a:sym typeface="Open Sans"/>
            </a:endParaRPr>
          </a:p>
        </p:txBody>
      </p:sp>
      <p:pic>
        <p:nvPicPr>
          <p:cNvPr descr="bar_aqua.jpg" id="170" name="Google Shape;170;p37"/>
          <p:cNvPicPr preferRelativeResize="0"/>
          <p:nvPr/>
        </p:nvPicPr>
        <p:blipFill>
          <a:blip r:embed="rId2">
            <a:alphaModFix/>
          </a:blip>
          <a:stretch>
            <a:fillRect/>
          </a:stretch>
        </p:blipFill>
        <p:spPr>
          <a:xfrm>
            <a:off x="-5" y="0"/>
            <a:ext cx="186810" cy="5143501"/>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grey side 1">
  <p:cSld name="TITLE_ONLY_1">
    <p:spTree>
      <p:nvGrpSpPr>
        <p:cNvPr id="171" name="Shape 171"/>
        <p:cNvGrpSpPr/>
        <p:nvPr/>
      </p:nvGrpSpPr>
      <p:grpSpPr>
        <a:xfrm>
          <a:off x="0" y="0"/>
          <a:ext cx="0" cy="0"/>
          <a:chOff x="0" y="0"/>
          <a:chExt cx="0" cy="0"/>
        </a:xfrm>
      </p:grpSpPr>
      <p:sp>
        <p:nvSpPr>
          <p:cNvPr id="172" name="Google Shape;172;p38"/>
          <p:cNvSpPr txBox="1"/>
          <p:nvPr>
            <p:ph type="title"/>
          </p:nvPr>
        </p:nvSpPr>
        <p:spPr>
          <a:xfrm>
            <a:off x="457200" y="187801"/>
            <a:ext cx="8229600" cy="590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73" name="Google Shape;173;p38"/>
          <p:cNvSpPr txBox="1"/>
          <p:nvPr>
            <p:ph idx="12" type="sldNum"/>
          </p:nvPr>
        </p:nvSpPr>
        <p:spPr>
          <a:xfrm>
            <a:off x="64366" y="470142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74" name="Google Shape;174;p38"/>
          <p:cNvSpPr txBox="1"/>
          <p:nvPr/>
        </p:nvSpPr>
        <p:spPr>
          <a:xfrm>
            <a:off x="503700" y="871775"/>
            <a:ext cx="7855800" cy="40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6F6F6F"/>
                </a:solidFill>
                <a:latin typeface="Open Sans"/>
                <a:ea typeface="Open Sans"/>
                <a:cs typeface="Open Sans"/>
                <a:sym typeface="Open Sans"/>
              </a:rPr>
              <a:t> </a:t>
            </a:r>
            <a:endParaRPr sz="2000">
              <a:solidFill>
                <a:srgbClr val="6F6F6F"/>
              </a:solidFill>
              <a:latin typeface="Open Sans"/>
              <a:ea typeface="Open Sans"/>
              <a:cs typeface="Open Sans"/>
              <a:sym typeface="Open Sans"/>
            </a:endParaRPr>
          </a:p>
        </p:txBody>
      </p:sp>
      <p:pic>
        <p:nvPicPr>
          <p:cNvPr descr="bar_blue.jpg" id="175" name="Google Shape;175;p38"/>
          <p:cNvPicPr preferRelativeResize="0"/>
          <p:nvPr/>
        </p:nvPicPr>
        <p:blipFill>
          <a:blip r:embed="rId2">
            <a:alphaModFix/>
          </a:blip>
          <a:stretch>
            <a:fillRect/>
          </a:stretch>
        </p:blipFill>
        <p:spPr>
          <a:xfrm>
            <a:off x="-4" y="0"/>
            <a:ext cx="182659" cy="5143501"/>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grey side 1 1">
  <p:cSld name="TITLE_ONLY_1_1">
    <p:spTree>
      <p:nvGrpSpPr>
        <p:cNvPr id="176" name="Shape 176"/>
        <p:cNvGrpSpPr/>
        <p:nvPr/>
      </p:nvGrpSpPr>
      <p:grpSpPr>
        <a:xfrm>
          <a:off x="0" y="0"/>
          <a:ext cx="0" cy="0"/>
          <a:chOff x="0" y="0"/>
          <a:chExt cx="0" cy="0"/>
        </a:xfrm>
      </p:grpSpPr>
      <p:sp>
        <p:nvSpPr>
          <p:cNvPr id="177" name="Google Shape;177;p39"/>
          <p:cNvSpPr txBox="1"/>
          <p:nvPr>
            <p:ph type="title"/>
          </p:nvPr>
        </p:nvSpPr>
        <p:spPr>
          <a:xfrm>
            <a:off x="457200" y="187801"/>
            <a:ext cx="8229600" cy="590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78" name="Google Shape;178;p39"/>
          <p:cNvSpPr txBox="1"/>
          <p:nvPr>
            <p:ph idx="12" type="sldNum"/>
          </p:nvPr>
        </p:nvSpPr>
        <p:spPr>
          <a:xfrm>
            <a:off x="64366" y="470142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79" name="Google Shape;179;p39"/>
          <p:cNvSpPr txBox="1"/>
          <p:nvPr/>
        </p:nvSpPr>
        <p:spPr>
          <a:xfrm>
            <a:off x="503700" y="871775"/>
            <a:ext cx="7855800" cy="40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6F6F6F"/>
                </a:solidFill>
                <a:latin typeface="Open Sans"/>
                <a:ea typeface="Open Sans"/>
                <a:cs typeface="Open Sans"/>
                <a:sym typeface="Open Sans"/>
              </a:rPr>
              <a:t> </a:t>
            </a:r>
            <a:endParaRPr sz="2000">
              <a:solidFill>
                <a:srgbClr val="6F6F6F"/>
              </a:solidFill>
              <a:latin typeface="Open Sans"/>
              <a:ea typeface="Open Sans"/>
              <a:cs typeface="Open Sans"/>
              <a:sym typeface="Open Sans"/>
            </a:endParaRPr>
          </a:p>
        </p:txBody>
      </p:sp>
      <p:pic>
        <p:nvPicPr>
          <p:cNvPr descr="bar_green.jpg" id="180" name="Google Shape;180;p39"/>
          <p:cNvPicPr preferRelativeResize="0"/>
          <p:nvPr/>
        </p:nvPicPr>
        <p:blipFill>
          <a:blip r:embed="rId2">
            <a:alphaModFix/>
          </a:blip>
          <a:stretch>
            <a:fillRect/>
          </a:stretch>
        </p:blipFill>
        <p:spPr>
          <a:xfrm>
            <a:off x="-5" y="0"/>
            <a:ext cx="186810" cy="5143501"/>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grey side 1 1 1">
  <p:cSld name="TITLE_ONLY_1_1_1">
    <p:spTree>
      <p:nvGrpSpPr>
        <p:cNvPr id="181" name="Shape 181"/>
        <p:cNvGrpSpPr/>
        <p:nvPr/>
      </p:nvGrpSpPr>
      <p:grpSpPr>
        <a:xfrm>
          <a:off x="0" y="0"/>
          <a:ext cx="0" cy="0"/>
          <a:chOff x="0" y="0"/>
          <a:chExt cx="0" cy="0"/>
        </a:xfrm>
      </p:grpSpPr>
      <p:sp>
        <p:nvSpPr>
          <p:cNvPr id="182" name="Google Shape;182;p40"/>
          <p:cNvSpPr txBox="1"/>
          <p:nvPr>
            <p:ph type="title"/>
          </p:nvPr>
        </p:nvSpPr>
        <p:spPr>
          <a:xfrm>
            <a:off x="457200" y="187801"/>
            <a:ext cx="8229600" cy="590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83" name="Google Shape;183;p40"/>
          <p:cNvSpPr txBox="1"/>
          <p:nvPr>
            <p:ph idx="12" type="sldNum"/>
          </p:nvPr>
        </p:nvSpPr>
        <p:spPr>
          <a:xfrm>
            <a:off x="64366" y="470142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84" name="Google Shape;184;p40"/>
          <p:cNvSpPr txBox="1"/>
          <p:nvPr/>
        </p:nvSpPr>
        <p:spPr>
          <a:xfrm>
            <a:off x="503700" y="871775"/>
            <a:ext cx="7855800" cy="40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6F6F6F"/>
                </a:solidFill>
                <a:latin typeface="Open Sans"/>
                <a:ea typeface="Open Sans"/>
                <a:cs typeface="Open Sans"/>
                <a:sym typeface="Open Sans"/>
              </a:rPr>
              <a:t> </a:t>
            </a:r>
            <a:endParaRPr sz="2000">
              <a:solidFill>
                <a:srgbClr val="6F6F6F"/>
              </a:solidFill>
              <a:latin typeface="Open Sans"/>
              <a:ea typeface="Open Sans"/>
              <a:cs typeface="Open Sans"/>
              <a:sym typeface="Open Sans"/>
            </a:endParaRPr>
          </a:p>
        </p:txBody>
      </p:sp>
      <p:pic>
        <p:nvPicPr>
          <p:cNvPr descr="bar_orange.jpg" id="185" name="Google Shape;185;p40"/>
          <p:cNvPicPr preferRelativeResize="0"/>
          <p:nvPr/>
        </p:nvPicPr>
        <p:blipFill>
          <a:blip r:embed="rId2">
            <a:alphaModFix/>
          </a:blip>
          <a:stretch>
            <a:fillRect/>
          </a:stretch>
        </p:blipFill>
        <p:spPr>
          <a:xfrm>
            <a:off x="-5" y="0"/>
            <a:ext cx="186810" cy="5143501"/>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grey side 1 1 1 1">
  <p:cSld name="TITLE_ONLY_1_1_1_1">
    <p:spTree>
      <p:nvGrpSpPr>
        <p:cNvPr id="186" name="Shape 186"/>
        <p:cNvGrpSpPr/>
        <p:nvPr/>
      </p:nvGrpSpPr>
      <p:grpSpPr>
        <a:xfrm>
          <a:off x="0" y="0"/>
          <a:ext cx="0" cy="0"/>
          <a:chOff x="0" y="0"/>
          <a:chExt cx="0" cy="0"/>
        </a:xfrm>
      </p:grpSpPr>
      <p:sp>
        <p:nvSpPr>
          <p:cNvPr id="187" name="Google Shape;187;p41"/>
          <p:cNvSpPr txBox="1"/>
          <p:nvPr>
            <p:ph type="title"/>
          </p:nvPr>
        </p:nvSpPr>
        <p:spPr>
          <a:xfrm>
            <a:off x="457200" y="187801"/>
            <a:ext cx="8229600" cy="590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88" name="Google Shape;188;p41"/>
          <p:cNvSpPr txBox="1"/>
          <p:nvPr>
            <p:ph idx="12" type="sldNum"/>
          </p:nvPr>
        </p:nvSpPr>
        <p:spPr>
          <a:xfrm>
            <a:off x="64366" y="470142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89" name="Google Shape;189;p41"/>
          <p:cNvSpPr txBox="1"/>
          <p:nvPr/>
        </p:nvSpPr>
        <p:spPr>
          <a:xfrm>
            <a:off x="503700" y="871775"/>
            <a:ext cx="7855800" cy="40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6F6F6F"/>
                </a:solidFill>
                <a:latin typeface="Open Sans"/>
                <a:ea typeface="Open Sans"/>
                <a:cs typeface="Open Sans"/>
                <a:sym typeface="Open Sans"/>
              </a:rPr>
              <a:t> </a:t>
            </a:r>
            <a:endParaRPr sz="2000">
              <a:solidFill>
                <a:srgbClr val="6F6F6F"/>
              </a:solidFill>
              <a:latin typeface="Open Sans"/>
              <a:ea typeface="Open Sans"/>
              <a:cs typeface="Open Sans"/>
              <a:sym typeface="Open Sans"/>
            </a:endParaRPr>
          </a:p>
        </p:txBody>
      </p:sp>
      <p:pic>
        <p:nvPicPr>
          <p:cNvPr descr="bar_yellow.jpg" id="190" name="Google Shape;190;p41"/>
          <p:cNvPicPr preferRelativeResize="0"/>
          <p:nvPr/>
        </p:nvPicPr>
        <p:blipFill>
          <a:blip r:embed="rId2">
            <a:alphaModFix/>
          </a:blip>
          <a:stretch>
            <a:fillRect/>
          </a:stretch>
        </p:blipFill>
        <p:spPr>
          <a:xfrm>
            <a:off x="-5" y="-48475"/>
            <a:ext cx="186810" cy="514350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grey side 1 1 1 1 1">
  <p:cSld name="TITLE_ONLY_1_1_1_1_1">
    <p:spTree>
      <p:nvGrpSpPr>
        <p:cNvPr id="191" name="Shape 191"/>
        <p:cNvGrpSpPr/>
        <p:nvPr/>
      </p:nvGrpSpPr>
      <p:grpSpPr>
        <a:xfrm>
          <a:off x="0" y="0"/>
          <a:ext cx="0" cy="0"/>
          <a:chOff x="0" y="0"/>
          <a:chExt cx="0" cy="0"/>
        </a:xfrm>
      </p:grpSpPr>
      <p:sp>
        <p:nvSpPr>
          <p:cNvPr id="192" name="Google Shape;192;p42"/>
          <p:cNvSpPr txBox="1"/>
          <p:nvPr>
            <p:ph idx="12" type="sldNum"/>
          </p:nvPr>
        </p:nvSpPr>
        <p:spPr>
          <a:xfrm>
            <a:off x="64366" y="470142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93" name="Google Shape;193;p42"/>
          <p:cNvSpPr txBox="1"/>
          <p:nvPr/>
        </p:nvSpPr>
        <p:spPr>
          <a:xfrm>
            <a:off x="6170275" y="445575"/>
            <a:ext cx="2789700" cy="391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rgbClr val="A6A6A6"/>
              </a:solidFill>
              <a:latin typeface="Open Sans"/>
              <a:ea typeface="Open Sans"/>
              <a:cs typeface="Open Sans"/>
              <a:sym typeface="Open Sans"/>
            </a:endParaRPr>
          </a:p>
        </p:txBody>
      </p:sp>
      <p:pic>
        <p:nvPicPr>
          <p:cNvPr id="194" name="Google Shape;194;p42"/>
          <p:cNvPicPr preferRelativeResize="0"/>
          <p:nvPr/>
        </p:nvPicPr>
        <p:blipFill>
          <a:blip r:embed="rId2">
            <a:alphaModFix/>
          </a:blip>
          <a:stretch>
            <a:fillRect/>
          </a:stretch>
        </p:blipFill>
        <p:spPr>
          <a:xfrm>
            <a:off x="381000" y="387450"/>
            <a:ext cx="4756900" cy="4024150"/>
          </a:xfrm>
          <a:prstGeom prst="rect">
            <a:avLst/>
          </a:prstGeom>
          <a:noFill/>
          <a:ln>
            <a:noFill/>
          </a:ln>
        </p:spPr>
      </p:pic>
      <p:pic>
        <p:nvPicPr>
          <p:cNvPr descr="handmobile_sml.png" id="195" name="Google Shape;195;p42"/>
          <p:cNvPicPr preferRelativeResize="0"/>
          <p:nvPr/>
        </p:nvPicPr>
        <p:blipFill>
          <a:blip r:embed="rId3">
            <a:alphaModFix/>
          </a:blip>
          <a:stretch>
            <a:fillRect/>
          </a:stretch>
        </p:blipFill>
        <p:spPr>
          <a:xfrm>
            <a:off x="3440675" y="1385148"/>
            <a:ext cx="2490824" cy="3741775"/>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grey side 1 1 1 1 1 2">
  <p:cSld name="TITLE_ONLY_1_1_1_1_1_2">
    <p:spTree>
      <p:nvGrpSpPr>
        <p:cNvPr id="196" name="Shape 196"/>
        <p:cNvGrpSpPr/>
        <p:nvPr/>
      </p:nvGrpSpPr>
      <p:grpSpPr>
        <a:xfrm>
          <a:off x="0" y="0"/>
          <a:ext cx="0" cy="0"/>
          <a:chOff x="0" y="0"/>
          <a:chExt cx="0" cy="0"/>
        </a:xfrm>
      </p:grpSpPr>
      <p:sp>
        <p:nvSpPr>
          <p:cNvPr id="197" name="Google Shape;197;p43"/>
          <p:cNvSpPr txBox="1"/>
          <p:nvPr>
            <p:ph idx="12" type="sldNum"/>
          </p:nvPr>
        </p:nvSpPr>
        <p:spPr>
          <a:xfrm>
            <a:off x="64366" y="470142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98" name="Google Shape;198;p43"/>
          <p:cNvSpPr txBox="1"/>
          <p:nvPr/>
        </p:nvSpPr>
        <p:spPr>
          <a:xfrm>
            <a:off x="4436400" y="445575"/>
            <a:ext cx="4523700" cy="39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2000">
              <a:solidFill>
                <a:srgbClr val="A6A6A6"/>
              </a:solidFill>
              <a:latin typeface="Open Sans"/>
              <a:ea typeface="Open Sans"/>
              <a:cs typeface="Open Sans"/>
              <a:sym typeface="Open Sans"/>
            </a:endParaRPr>
          </a:p>
        </p:txBody>
      </p:sp>
      <p:pic>
        <p:nvPicPr>
          <p:cNvPr descr="handmobile_sml.png" id="199" name="Google Shape;199;p43"/>
          <p:cNvPicPr preferRelativeResize="0"/>
          <p:nvPr/>
        </p:nvPicPr>
        <p:blipFill>
          <a:blip r:embed="rId2">
            <a:alphaModFix/>
          </a:blip>
          <a:stretch>
            <a:fillRect/>
          </a:stretch>
        </p:blipFill>
        <p:spPr>
          <a:xfrm>
            <a:off x="728475" y="169976"/>
            <a:ext cx="3310776" cy="4973525"/>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grey side 1 1 1 1 1 1">
  <p:cSld name="TITLE_ONLY_1_1_1_1_1_1">
    <p:spTree>
      <p:nvGrpSpPr>
        <p:cNvPr id="200" name="Shape 200"/>
        <p:cNvGrpSpPr/>
        <p:nvPr/>
      </p:nvGrpSpPr>
      <p:grpSpPr>
        <a:xfrm>
          <a:off x="0" y="0"/>
          <a:ext cx="0" cy="0"/>
          <a:chOff x="0" y="0"/>
          <a:chExt cx="0" cy="0"/>
        </a:xfrm>
      </p:grpSpPr>
      <p:sp>
        <p:nvSpPr>
          <p:cNvPr id="201" name="Google Shape;201;p44"/>
          <p:cNvSpPr txBox="1"/>
          <p:nvPr>
            <p:ph idx="12" type="sldNum"/>
          </p:nvPr>
        </p:nvSpPr>
        <p:spPr>
          <a:xfrm>
            <a:off x="64366" y="470142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202" name="Google Shape;202;p44"/>
          <p:cNvSpPr txBox="1"/>
          <p:nvPr/>
        </p:nvSpPr>
        <p:spPr>
          <a:xfrm>
            <a:off x="6170275" y="445575"/>
            <a:ext cx="2789700" cy="391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rgbClr val="A6A6A6"/>
              </a:solidFill>
              <a:latin typeface="Open Sans"/>
              <a:ea typeface="Open Sans"/>
              <a:cs typeface="Open Sans"/>
              <a:sym typeface="Open Sans"/>
            </a:endParaRPr>
          </a:p>
        </p:txBody>
      </p:sp>
      <p:pic>
        <p:nvPicPr>
          <p:cNvPr id="203" name="Google Shape;203;p44"/>
          <p:cNvPicPr preferRelativeResize="0"/>
          <p:nvPr/>
        </p:nvPicPr>
        <p:blipFill>
          <a:blip r:embed="rId2">
            <a:alphaModFix/>
          </a:blip>
          <a:stretch>
            <a:fillRect/>
          </a:stretch>
        </p:blipFill>
        <p:spPr>
          <a:xfrm>
            <a:off x="381000" y="387450"/>
            <a:ext cx="5459925" cy="461887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204" name="Shape 204"/>
        <p:cNvGrpSpPr/>
        <p:nvPr/>
      </p:nvGrpSpPr>
      <p:grpSpPr>
        <a:xfrm>
          <a:off x="0" y="0"/>
          <a:ext cx="0" cy="0"/>
          <a:chOff x="0" y="0"/>
          <a:chExt cx="0" cy="0"/>
        </a:xfrm>
      </p:grpSpPr>
      <p:sp>
        <p:nvSpPr>
          <p:cNvPr id="205" name="Google Shape;205;p45"/>
          <p:cNvSpPr txBox="1"/>
          <p:nvPr>
            <p:ph type="title"/>
          </p:nvPr>
        </p:nvSpPr>
        <p:spPr>
          <a:xfrm>
            <a:off x="319650" y="151151"/>
            <a:ext cx="8229600" cy="590700"/>
          </a:xfrm>
          <a:prstGeom prst="rect">
            <a:avLst/>
          </a:prstGeom>
        </p:spPr>
        <p:txBody>
          <a:bodyPr anchorCtr="0" anchor="b"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descr="client_logos.jpg" id="206" name="Google Shape;206;p45"/>
          <p:cNvPicPr preferRelativeResize="0"/>
          <p:nvPr/>
        </p:nvPicPr>
        <p:blipFill>
          <a:blip r:embed="rId2">
            <a:alphaModFix/>
          </a:blip>
          <a:stretch>
            <a:fillRect/>
          </a:stretch>
        </p:blipFill>
        <p:spPr>
          <a:xfrm>
            <a:off x="319650" y="1348350"/>
            <a:ext cx="8068800" cy="3610625"/>
          </a:xfrm>
          <a:prstGeom prst="rect">
            <a:avLst/>
          </a:prstGeom>
          <a:noFill/>
          <a:ln>
            <a:noFill/>
          </a:ln>
        </p:spPr>
      </p:pic>
      <p:sp>
        <p:nvSpPr>
          <p:cNvPr id="207" name="Google Shape;207;p45"/>
          <p:cNvSpPr txBox="1"/>
          <p:nvPr/>
        </p:nvSpPr>
        <p:spPr>
          <a:xfrm>
            <a:off x="435900" y="813650"/>
            <a:ext cx="7904100" cy="46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208" name="Shape 208"/>
        <p:cNvGrpSpPr/>
        <p:nvPr/>
      </p:nvGrpSpPr>
      <p:grpSpPr>
        <a:xfrm>
          <a:off x="0" y="0"/>
          <a:ext cx="0" cy="0"/>
          <a:chOff x="0" y="0"/>
          <a:chExt cx="0" cy="0"/>
        </a:xfrm>
      </p:grpSpPr>
      <p:sp>
        <p:nvSpPr>
          <p:cNvPr id="209" name="Google Shape;209;p46"/>
          <p:cNvSpPr txBox="1"/>
          <p:nvPr>
            <p:ph type="title"/>
          </p:nvPr>
        </p:nvSpPr>
        <p:spPr>
          <a:xfrm>
            <a:off x="457200" y="187801"/>
            <a:ext cx="8229600" cy="590700"/>
          </a:xfrm>
          <a:prstGeom prst="rect">
            <a:avLst/>
          </a:prstGeom>
        </p:spPr>
        <p:txBody>
          <a:bodyPr anchorCtr="0" anchor="b"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descr="ourpeople.jpg" id="210" name="Google Shape;210;p46"/>
          <p:cNvPicPr preferRelativeResize="0"/>
          <p:nvPr/>
        </p:nvPicPr>
        <p:blipFill>
          <a:blip r:embed="rId2">
            <a:alphaModFix/>
          </a:blip>
          <a:stretch>
            <a:fillRect/>
          </a:stretch>
        </p:blipFill>
        <p:spPr>
          <a:xfrm>
            <a:off x="5535" y="0"/>
            <a:ext cx="9132932" cy="5143501"/>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211" name="Shape 211"/>
        <p:cNvGrpSpPr/>
        <p:nvPr/>
      </p:nvGrpSpPr>
      <p:grpSpPr>
        <a:xfrm>
          <a:off x="0" y="0"/>
          <a:ext cx="0" cy="0"/>
          <a:chOff x="0" y="0"/>
          <a:chExt cx="0" cy="0"/>
        </a:xfrm>
      </p:grpSpPr>
      <p:sp>
        <p:nvSpPr>
          <p:cNvPr id="212" name="Google Shape;212;p47"/>
          <p:cNvSpPr txBox="1"/>
          <p:nvPr>
            <p:ph type="title"/>
          </p:nvPr>
        </p:nvSpPr>
        <p:spPr>
          <a:xfrm>
            <a:off x="457200" y="187801"/>
            <a:ext cx="8229600" cy="590700"/>
          </a:xfrm>
          <a:prstGeom prst="rect">
            <a:avLst/>
          </a:prstGeom>
        </p:spPr>
        <p:txBody>
          <a:bodyPr anchorCtr="0" anchor="b"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descr="community.jpg" id="213" name="Google Shape;213;p47"/>
          <p:cNvPicPr preferRelativeResize="0"/>
          <p:nvPr/>
        </p:nvPicPr>
        <p:blipFill>
          <a:blip r:embed="rId2">
            <a:alphaModFix/>
          </a:blip>
          <a:stretch>
            <a:fillRect/>
          </a:stretch>
        </p:blipFill>
        <p:spPr>
          <a:xfrm>
            <a:off x="5535" y="0"/>
            <a:ext cx="9132932" cy="5143501"/>
          </a:xfrm>
          <a:prstGeom prst="rect">
            <a:avLst/>
          </a:prstGeom>
          <a:noFill/>
          <a:ln>
            <a:noFill/>
          </a:ln>
        </p:spPr>
      </p:pic>
      <p:sp>
        <p:nvSpPr>
          <p:cNvPr id="214" name="Google Shape;214;p47"/>
          <p:cNvSpPr txBox="1"/>
          <p:nvPr/>
        </p:nvSpPr>
        <p:spPr>
          <a:xfrm>
            <a:off x="2479725" y="1569150"/>
            <a:ext cx="3216000" cy="115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400">
                <a:solidFill>
                  <a:srgbClr val="B45F06"/>
                </a:solidFill>
                <a:latin typeface="Roboto Slab"/>
                <a:ea typeface="Roboto Slab"/>
                <a:cs typeface="Roboto Slab"/>
                <a:sym typeface="Roboto Slab"/>
              </a:rPr>
              <a:t>Community</a:t>
            </a:r>
            <a:endParaRPr sz="3400">
              <a:solidFill>
                <a:srgbClr val="B45F06"/>
              </a:solidFill>
              <a:latin typeface="Roboto Slab"/>
              <a:ea typeface="Roboto Slab"/>
              <a:cs typeface="Roboto Slab"/>
              <a:sym typeface="Roboto Slab"/>
            </a:endParaRPr>
          </a:p>
          <a:p>
            <a:pPr indent="0" lvl="0" marL="0" rtl="0" algn="ctr">
              <a:spcBef>
                <a:spcPts val="0"/>
              </a:spcBef>
              <a:spcAft>
                <a:spcPts val="0"/>
              </a:spcAft>
              <a:buNone/>
            </a:pPr>
            <a:r>
              <a:rPr lang="en" sz="3400">
                <a:solidFill>
                  <a:srgbClr val="B45F06"/>
                </a:solidFill>
                <a:latin typeface="Roboto Slab"/>
                <a:ea typeface="Roboto Slab"/>
                <a:cs typeface="Roboto Slab"/>
                <a:sym typeface="Roboto Slab"/>
              </a:rPr>
              <a:t>Partnerships</a:t>
            </a:r>
            <a:endParaRPr sz="3400">
              <a:solidFill>
                <a:srgbClr val="B45F06"/>
              </a:solidFill>
              <a:latin typeface="Roboto Slab"/>
              <a:ea typeface="Roboto Slab"/>
              <a:cs typeface="Roboto Slab"/>
              <a:sym typeface="Roboto Slab"/>
            </a:endParaRPr>
          </a:p>
        </p:txBody>
      </p:sp>
      <p:sp>
        <p:nvSpPr>
          <p:cNvPr id="215" name="Google Shape;215;p47"/>
          <p:cNvSpPr txBox="1"/>
          <p:nvPr/>
        </p:nvSpPr>
        <p:spPr>
          <a:xfrm>
            <a:off x="2566900" y="2721750"/>
            <a:ext cx="2751000" cy="85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E69138"/>
                </a:solidFill>
                <a:latin typeface="Open Sans"/>
                <a:ea typeface="Open Sans"/>
                <a:cs typeface="Open Sans"/>
                <a:sym typeface="Open Sans"/>
              </a:rPr>
              <a:t>Giving back to the community to create shared value</a:t>
            </a:r>
            <a:endParaRPr>
              <a:solidFill>
                <a:srgbClr val="E69138"/>
              </a:solidFill>
              <a:latin typeface="Open Sans"/>
              <a:ea typeface="Open Sans"/>
              <a:cs typeface="Open Sans"/>
              <a:sym typeface="Open San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216" name="Shape 216"/>
        <p:cNvGrpSpPr/>
        <p:nvPr/>
      </p:nvGrpSpPr>
      <p:grpSpPr>
        <a:xfrm>
          <a:off x="0" y="0"/>
          <a:ext cx="0" cy="0"/>
          <a:chOff x="0" y="0"/>
          <a:chExt cx="0" cy="0"/>
        </a:xfrm>
      </p:grpSpPr>
      <p:sp>
        <p:nvSpPr>
          <p:cNvPr id="217" name="Google Shape;217;p48"/>
          <p:cNvSpPr txBox="1"/>
          <p:nvPr>
            <p:ph type="title"/>
          </p:nvPr>
        </p:nvSpPr>
        <p:spPr>
          <a:xfrm>
            <a:off x="457200" y="187801"/>
            <a:ext cx="8229600" cy="590700"/>
          </a:xfrm>
          <a:prstGeom prst="rect">
            <a:avLst/>
          </a:prstGeom>
        </p:spPr>
        <p:txBody>
          <a:bodyPr anchorCtr="0" anchor="b"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218" name="Google Shape;218;p48"/>
          <p:cNvPicPr preferRelativeResize="0"/>
          <p:nvPr/>
        </p:nvPicPr>
        <p:blipFill>
          <a:blip r:embed="rId2">
            <a:alphaModFix/>
          </a:blip>
          <a:stretch>
            <a:fillRect/>
          </a:stretch>
        </p:blipFill>
        <p:spPr>
          <a:xfrm>
            <a:off x="355825" y="3959175"/>
            <a:ext cx="7939525" cy="980900"/>
          </a:xfrm>
          <a:prstGeom prst="rect">
            <a:avLst/>
          </a:prstGeom>
          <a:noFill/>
          <a:ln>
            <a:noFill/>
          </a:ln>
        </p:spPr>
      </p:pic>
      <p:sp>
        <p:nvSpPr>
          <p:cNvPr id="219" name="Google Shape;219;p48"/>
          <p:cNvSpPr txBox="1"/>
          <p:nvPr/>
        </p:nvSpPr>
        <p:spPr>
          <a:xfrm>
            <a:off x="619925" y="891150"/>
            <a:ext cx="8127000" cy="298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6F6F6F"/>
              </a:solidFill>
              <a:latin typeface="Open Sans"/>
              <a:ea typeface="Open Sans"/>
              <a:cs typeface="Open Sans"/>
              <a:sym typeface="Open San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over" type="title">
  <p:cSld name="TITLE">
    <p:spTree>
      <p:nvGrpSpPr>
        <p:cNvPr id="225" name="Shape 225"/>
        <p:cNvGrpSpPr/>
        <p:nvPr/>
      </p:nvGrpSpPr>
      <p:grpSpPr>
        <a:xfrm>
          <a:off x="0" y="0"/>
          <a:ext cx="0" cy="0"/>
          <a:chOff x="0" y="0"/>
          <a:chExt cx="0" cy="0"/>
        </a:xfrm>
      </p:grpSpPr>
      <p:pic>
        <p:nvPicPr>
          <p:cNvPr descr="cover.jpg" id="226" name="Google Shape;226;p50"/>
          <p:cNvPicPr preferRelativeResize="0"/>
          <p:nvPr/>
        </p:nvPicPr>
        <p:blipFill>
          <a:blip r:embed="rId2">
            <a:alphaModFix/>
          </a:blip>
          <a:stretch>
            <a:fillRect/>
          </a:stretch>
        </p:blipFill>
        <p:spPr>
          <a:xfrm>
            <a:off x="5535" y="1285875"/>
            <a:ext cx="6849700" cy="3857627"/>
          </a:xfrm>
          <a:prstGeom prst="rect">
            <a:avLst/>
          </a:prstGeom>
          <a:noFill/>
          <a:ln>
            <a:noFill/>
          </a:ln>
        </p:spPr>
      </p:pic>
      <p:sp>
        <p:nvSpPr>
          <p:cNvPr id="227" name="Google Shape;227;p50"/>
          <p:cNvSpPr txBox="1"/>
          <p:nvPr>
            <p:ph type="ctrTitle"/>
          </p:nvPr>
        </p:nvSpPr>
        <p:spPr>
          <a:xfrm>
            <a:off x="304800" y="42542"/>
            <a:ext cx="7772400" cy="1159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1pPr>
            <a:lvl2pPr lvl="1"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2pPr>
            <a:lvl3pPr lvl="2"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3pPr>
            <a:lvl4pPr lvl="3"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4pPr>
            <a:lvl5pPr lvl="4"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5pPr>
            <a:lvl6pPr lvl="5"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6pPr>
            <a:lvl7pPr lvl="6"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7pPr>
            <a:lvl8pPr lvl="7"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8pPr>
            <a:lvl9pPr lvl="8"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9pPr>
          </a:lstStyle>
          <a:p/>
        </p:txBody>
      </p:sp>
      <p:sp>
        <p:nvSpPr>
          <p:cNvPr id="228" name="Google Shape;228;p50"/>
          <p:cNvSpPr txBox="1"/>
          <p:nvPr>
            <p:ph idx="1" type="subTitle"/>
          </p:nvPr>
        </p:nvSpPr>
        <p:spPr>
          <a:xfrm>
            <a:off x="304800" y="1223053"/>
            <a:ext cx="7772400" cy="784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D9D9D9"/>
              </a:buClr>
              <a:buSzPts val="2400"/>
              <a:buFont typeface="Open Sans"/>
              <a:buNone/>
              <a:defRPr sz="2400">
                <a:solidFill>
                  <a:srgbClr val="D9D9D9"/>
                </a:solidFill>
                <a:latin typeface="Open Sans"/>
                <a:ea typeface="Open Sans"/>
                <a:cs typeface="Open Sans"/>
                <a:sym typeface="Open Sans"/>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p:txBody>
      </p:sp>
      <p:pic>
        <p:nvPicPr>
          <p:cNvPr descr="cover.jpg" id="229" name="Google Shape;229;p50"/>
          <p:cNvPicPr preferRelativeResize="0"/>
          <p:nvPr/>
        </p:nvPicPr>
        <p:blipFill rotWithShape="1">
          <a:blip r:embed="rId2">
            <a:alphaModFix/>
          </a:blip>
          <a:srcRect b="20823" l="0" r="0" t="0"/>
          <a:stretch/>
        </p:blipFill>
        <p:spPr>
          <a:xfrm>
            <a:off x="5525" y="0"/>
            <a:ext cx="9132948" cy="3054411"/>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LightBlue">
  <p:cSld name="TITLE_1">
    <p:spTree>
      <p:nvGrpSpPr>
        <p:cNvPr id="230" name="Shape 230"/>
        <p:cNvGrpSpPr/>
        <p:nvPr/>
      </p:nvGrpSpPr>
      <p:grpSpPr>
        <a:xfrm>
          <a:off x="0" y="0"/>
          <a:ext cx="0" cy="0"/>
          <a:chOff x="0" y="0"/>
          <a:chExt cx="0" cy="0"/>
        </a:xfrm>
      </p:grpSpPr>
      <p:pic>
        <p:nvPicPr>
          <p:cNvPr descr="insert_pg_blue.jpg" id="231" name="Google Shape;231;p51"/>
          <p:cNvPicPr preferRelativeResize="0"/>
          <p:nvPr/>
        </p:nvPicPr>
        <p:blipFill>
          <a:blip r:embed="rId2">
            <a:alphaModFix/>
          </a:blip>
          <a:stretch>
            <a:fillRect/>
          </a:stretch>
        </p:blipFill>
        <p:spPr>
          <a:xfrm>
            <a:off x="5535" y="0"/>
            <a:ext cx="6849700" cy="3857627"/>
          </a:xfrm>
          <a:prstGeom prst="rect">
            <a:avLst/>
          </a:prstGeom>
          <a:noFill/>
          <a:ln>
            <a:noFill/>
          </a:ln>
        </p:spPr>
      </p:pic>
      <p:sp>
        <p:nvSpPr>
          <p:cNvPr id="232" name="Google Shape;232;p51"/>
          <p:cNvSpPr txBox="1"/>
          <p:nvPr>
            <p:ph type="ctrTitle"/>
          </p:nvPr>
        </p:nvSpPr>
        <p:spPr>
          <a:xfrm>
            <a:off x="304800" y="63242"/>
            <a:ext cx="7772400" cy="1159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1pPr>
            <a:lvl2pPr lvl="1"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2pPr>
            <a:lvl3pPr lvl="2"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3pPr>
            <a:lvl4pPr lvl="3"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4pPr>
            <a:lvl5pPr lvl="4"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5pPr>
            <a:lvl6pPr lvl="5"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6pPr>
            <a:lvl7pPr lvl="6"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7pPr>
            <a:lvl8pPr lvl="7"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8pPr>
            <a:lvl9pPr lvl="8"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9pPr>
          </a:lstStyle>
          <a:p/>
        </p:txBody>
      </p:sp>
      <p:sp>
        <p:nvSpPr>
          <p:cNvPr id="233" name="Google Shape;233;p51"/>
          <p:cNvSpPr txBox="1"/>
          <p:nvPr>
            <p:ph idx="1" type="subTitle"/>
          </p:nvPr>
        </p:nvSpPr>
        <p:spPr>
          <a:xfrm>
            <a:off x="304800" y="1223053"/>
            <a:ext cx="7772400" cy="784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EFEFEF"/>
              </a:buClr>
              <a:buSzPts val="2400"/>
              <a:buFont typeface="Open Sans"/>
              <a:buNone/>
              <a:defRPr sz="2400">
                <a:solidFill>
                  <a:srgbClr val="EFEFEF"/>
                </a:solidFill>
                <a:latin typeface="Open Sans"/>
                <a:ea typeface="Open Sans"/>
                <a:cs typeface="Open Sans"/>
                <a:sym typeface="Open Sans"/>
              </a:defRPr>
            </a:lvl1pPr>
            <a:lvl2pPr lvl="1" rtl="0">
              <a:spcBef>
                <a:spcPts val="0"/>
              </a:spcBef>
              <a:spcAft>
                <a:spcPts val="0"/>
              </a:spcAft>
              <a:buClr>
                <a:srgbClr val="EFEFEF"/>
              </a:buClr>
              <a:buSzPts val="3000"/>
              <a:buNone/>
              <a:defRPr sz="3000">
                <a:solidFill>
                  <a:srgbClr val="EFEFEF"/>
                </a:solidFill>
              </a:defRPr>
            </a:lvl2pPr>
            <a:lvl3pPr lvl="2" rtl="0">
              <a:spcBef>
                <a:spcPts val="0"/>
              </a:spcBef>
              <a:spcAft>
                <a:spcPts val="0"/>
              </a:spcAft>
              <a:buClr>
                <a:srgbClr val="EFEFEF"/>
              </a:buClr>
              <a:buSzPts val="3000"/>
              <a:buNone/>
              <a:defRPr sz="3000">
                <a:solidFill>
                  <a:srgbClr val="EFEFEF"/>
                </a:solidFill>
              </a:defRPr>
            </a:lvl3pPr>
            <a:lvl4pPr lvl="3" rtl="0">
              <a:spcBef>
                <a:spcPts val="0"/>
              </a:spcBef>
              <a:spcAft>
                <a:spcPts val="0"/>
              </a:spcAft>
              <a:buClr>
                <a:srgbClr val="EFEFEF"/>
              </a:buClr>
              <a:buSzPts val="3000"/>
              <a:buNone/>
              <a:defRPr sz="3000">
                <a:solidFill>
                  <a:srgbClr val="EFEFEF"/>
                </a:solidFill>
              </a:defRPr>
            </a:lvl4pPr>
            <a:lvl5pPr lvl="4" rtl="0">
              <a:spcBef>
                <a:spcPts val="0"/>
              </a:spcBef>
              <a:spcAft>
                <a:spcPts val="0"/>
              </a:spcAft>
              <a:buClr>
                <a:srgbClr val="EFEFEF"/>
              </a:buClr>
              <a:buSzPts val="3000"/>
              <a:buNone/>
              <a:defRPr sz="3000">
                <a:solidFill>
                  <a:srgbClr val="EFEFEF"/>
                </a:solidFill>
              </a:defRPr>
            </a:lvl5pPr>
            <a:lvl6pPr lvl="5" rtl="0">
              <a:spcBef>
                <a:spcPts val="0"/>
              </a:spcBef>
              <a:spcAft>
                <a:spcPts val="0"/>
              </a:spcAft>
              <a:buClr>
                <a:srgbClr val="EFEFEF"/>
              </a:buClr>
              <a:buSzPts val="3000"/>
              <a:buNone/>
              <a:defRPr sz="3000">
                <a:solidFill>
                  <a:srgbClr val="EFEFEF"/>
                </a:solidFill>
              </a:defRPr>
            </a:lvl6pPr>
            <a:lvl7pPr lvl="6" rtl="0">
              <a:spcBef>
                <a:spcPts val="0"/>
              </a:spcBef>
              <a:spcAft>
                <a:spcPts val="0"/>
              </a:spcAft>
              <a:buClr>
                <a:srgbClr val="EFEFEF"/>
              </a:buClr>
              <a:buSzPts val="3000"/>
              <a:buNone/>
              <a:defRPr sz="3000">
                <a:solidFill>
                  <a:srgbClr val="EFEFEF"/>
                </a:solidFill>
              </a:defRPr>
            </a:lvl7pPr>
            <a:lvl8pPr lvl="7" rtl="0">
              <a:spcBef>
                <a:spcPts val="0"/>
              </a:spcBef>
              <a:spcAft>
                <a:spcPts val="0"/>
              </a:spcAft>
              <a:buClr>
                <a:srgbClr val="EFEFEF"/>
              </a:buClr>
              <a:buSzPts val="3000"/>
              <a:buNone/>
              <a:defRPr sz="3000">
                <a:solidFill>
                  <a:srgbClr val="EFEFEF"/>
                </a:solidFill>
              </a:defRPr>
            </a:lvl8pPr>
            <a:lvl9pPr lvl="8" rtl="0">
              <a:spcBef>
                <a:spcPts val="0"/>
              </a:spcBef>
              <a:spcAft>
                <a:spcPts val="0"/>
              </a:spcAft>
              <a:buClr>
                <a:srgbClr val="EFEFEF"/>
              </a:buClr>
              <a:buSzPts val="3000"/>
              <a:buNone/>
              <a:defRPr sz="3000">
                <a:solidFill>
                  <a:srgbClr val="EFEFEF"/>
                </a:solidFill>
              </a:defRPr>
            </a:lvl9pPr>
          </a:lstStyle>
          <a:p/>
        </p:txBody>
      </p:sp>
      <p:pic>
        <p:nvPicPr>
          <p:cNvPr descr="logo_transparent.png" id="234" name="Google Shape;234;p51"/>
          <p:cNvPicPr preferRelativeResize="0"/>
          <p:nvPr/>
        </p:nvPicPr>
        <p:blipFill>
          <a:blip r:embed="rId3">
            <a:alphaModFix/>
          </a:blip>
          <a:stretch>
            <a:fillRect/>
          </a:stretch>
        </p:blipFill>
        <p:spPr>
          <a:xfrm>
            <a:off x="380999" y="4492399"/>
            <a:ext cx="1238888" cy="328688"/>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qua">
  <p:cSld name="TITLE_1_1">
    <p:spTree>
      <p:nvGrpSpPr>
        <p:cNvPr id="235" name="Shape 235"/>
        <p:cNvGrpSpPr/>
        <p:nvPr/>
      </p:nvGrpSpPr>
      <p:grpSpPr>
        <a:xfrm>
          <a:off x="0" y="0"/>
          <a:ext cx="0" cy="0"/>
          <a:chOff x="0" y="0"/>
          <a:chExt cx="0" cy="0"/>
        </a:xfrm>
      </p:grpSpPr>
      <p:pic>
        <p:nvPicPr>
          <p:cNvPr descr="insert_pg_aqua.jpg" id="236" name="Google Shape;236;p52"/>
          <p:cNvPicPr preferRelativeResize="0"/>
          <p:nvPr/>
        </p:nvPicPr>
        <p:blipFill>
          <a:blip r:embed="rId2">
            <a:alphaModFix/>
          </a:blip>
          <a:stretch>
            <a:fillRect/>
          </a:stretch>
        </p:blipFill>
        <p:spPr>
          <a:xfrm>
            <a:off x="5535" y="0"/>
            <a:ext cx="6849700" cy="3857627"/>
          </a:xfrm>
          <a:prstGeom prst="rect">
            <a:avLst/>
          </a:prstGeom>
          <a:noFill/>
          <a:ln>
            <a:noFill/>
          </a:ln>
        </p:spPr>
      </p:pic>
      <p:sp>
        <p:nvSpPr>
          <p:cNvPr id="237" name="Google Shape;237;p52"/>
          <p:cNvSpPr txBox="1"/>
          <p:nvPr>
            <p:ph type="ctrTitle"/>
          </p:nvPr>
        </p:nvSpPr>
        <p:spPr>
          <a:xfrm>
            <a:off x="304800" y="63242"/>
            <a:ext cx="7772400" cy="1159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1pPr>
            <a:lvl2pPr lvl="1"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2pPr>
            <a:lvl3pPr lvl="2"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3pPr>
            <a:lvl4pPr lvl="3"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4pPr>
            <a:lvl5pPr lvl="4"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5pPr>
            <a:lvl6pPr lvl="5"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6pPr>
            <a:lvl7pPr lvl="6"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7pPr>
            <a:lvl8pPr lvl="7"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8pPr>
            <a:lvl9pPr lvl="8"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9pPr>
          </a:lstStyle>
          <a:p/>
        </p:txBody>
      </p:sp>
      <p:sp>
        <p:nvSpPr>
          <p:cNvPr id="238" name="Google Shape;238;p52"/>
          <p:cNvSpPr txBox="1"/>
          <p:nvPr>
            <p:ph idx="1" type="subTitle"/>
          </p:nvPr>
        </p:nvSpPr>
        <p:spPr>
          <a:xfrm>
            <a:off x="304800" y="1223053"/>
            <a:ext cx="7772400" cy="784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EFEFEF"/>
              </a:buClr>
              <a:buSzPts val="2400"/>
              <a:buFont typeface="Open Sans"/>
              <a:buNone/>
              <a:defRPr sz="2400">
                <a:solidFill>
                  <a:srgbClr val="EFEFEF"/>
                </a:solidFill>
                <a:latin typeface="Open Sans"/>
                <a:ea typeface="Open Sans"/>
                <a:cs typeface="Open Sans"/>
                <a:sym typeface="Open Sans"/>
              </a:defRPr>
            </a:lvl1pPr>
            <a:lvl2pPr lvl="1" rtl="0">
              <a:spcBef>
                <a:spcPts val="0"/>
              </a:spcBef>
              <a:spcAft>
                <a:spcPts val="0"/>
              </a:spcAft>
              <a:buClr>
                <a:srgbClr val="EFEFEF"/>
              </a:buClr>
              <a:buSzPts val="3000"/>
              <a:buNone/>
              <a:defRPr sz="3000">
                <a:solidFill>
                  <a:srgbClr val="EFEFEF"/>
                </a:solidFill>
              </a:defRPr>
            </a:lvl2pPr>
            <a:lvl3pPr lvl="2" rtl="0">
              <a:spcBef>
                <a:spcPts val="0"/>
              </a:spcBef>
              <a:spcAft>
                <a:spcPts val="0"/>
              </a:spcAft>
              <a:buClr>
                <a:srgbClr val="EFEFEF"/>
              </a:buClr>
              <a:buSzPts val="3000"/>
              <a:buNone/>
              <a:defRPr sz="3000">
                <a:solidFill>
                  <a:srgbClr val="EFEFEF"/>
                </a:solidFill>
              </a:defRPr>
            </a:lvl3pPr>
            <a:lvl4pPr lvl="3" rtl="0">
              <a:spcBef>
                <a:spcPts val="0"/>
              </a:spcBef>
              <a:spcAft>
                <a:spcPts val="0"/>
              </a:spcAft>
              <a:buClr>
                <a:srgbClr val="EFEFEF"/>
              </a:buClr>
              <a:buSzPts val="3000"/>
              <a:buNone/>
              <a:defRPr sz="3000">
                <a:solidFill>
                  <a:srgbClr val="EFEFEF"/>
                </a:solidFill>
              </a:defRPr>
            </a:lvl4pPr>
            <a:lvl5pPr lvl="4" rtl="0">
              <a:spcBef>
                <a:spcPts val="0"/>
              </a:spcBef>
              <a:spcAft>
                <a:spcPts val="0"/>
              </a:spcAft>
              <a:buClr>
                <a:srgbClr val="EFEFEF"/>
              </a:buClr>
              <a:buSzPts val="3000"/>
              <a:buNone/>
              <a:defRPr sz="3000">
                <a:solidFill>
                  <a:srgbClr val="EFEFEF"/>
                </a:solidFill>
              </a:defRPr>
            </a:lvl5pPr>
            <a:lvl6pPr lvl="5" rtl="0">
              <a:spcBef>
                <a:spcPts val="0"/>
              </a:spcBef>
              <a:spcAft>
                <a:spcPts val="0"/>
              </a:spcAft>
              <a:buClr>
                <a:srgbClr val="EFEFEF"/>
              </a:buClr>
              <a:buSzPts val="3000"/>
              <a:buNone/>
              <a:defRPr sz="3000">
                <a:solidFill>
                  <a:srgbClr val="EFEFEF"/>
                </a:solidFill>
              </a:defRPr>
            </a:lvl6pPr>
            <a:lvl7pPr lvl="6" rtl="0">
              <a:spcBef>
                <a:spcPts val="0"/>
              </a:spcBef>
              <a:spcAft>
                <a:spcPts val="0"/>
              </a:spcAft>
              <a:buClr>
                <a:srgbClr val="EFEFEF"/>
              </a:buClr>
              <a:buSzPts val="3000"/>
              <a:buNone/>
              <a:defRPr sz="3000">
                <a:solidFill>
                  <a:srgbClr val="EFEFEF"/>
                </a:solidFill>
              </a:defRPr>
            </a:lvl7pPr>
            <a:lvl8pPr lvl="7" rtl="0">
              <a:spcBef>
                <a:spcPts val="0"/>
              </a:spcBef>
              <a:spcAft>
                <a:spcPts val="0"/>
              </a:spcAft>
              <a:buClr>
                <a:srgbClr val="EFEFEF"/>
              </a:buClr>
              <a:buSzPts val="3000"/>
              <a:buNone/>
              <a:defRPr sz="3000">
                <a:solidFill>
                  <a:srgbClr val="EFEFEF"/>
                </a:solidFill>
              </a:defRPr>
            </a:lvl8pPr>
            <a:lvl9pPr lvl="8" rtl="0">
              <a:spcBef>
                <a:spcPts val="0"/>
              </a:spcBef>
              <a:spcAft>
                <a:spcPts val="0"/>
              </a:spcAft>
              <a:buClr>
                <a:srgbClr val="EFEFEF"/>
              </a:buClr>
              <a:buSzPts val="3000"/>
              <a:buNone/>
              <a:defRPr sz="3000">
                <a:solidFill>
                  <a:srgbClr val="EFEFEF"/>
                </a:solidFill>
              </a:defRPr>
            </a:lvl9pPr>
          </a:lstStyle>
          <a:p/>
        </p:txBody>
      </p:sp>
      <p:pic>
        <p:nvPicPr>
          <p:cNvPr descr="logo_transparent.png" id="239" name="Google Shape;239;p52"/>
          <p:cNvPicPr preferRelativeResize="0"/>
          <p:nvPr/>
        </p:nvPicPr>
        <p:blipFill>
          <a:blip r:embed="rId3">
            <a:alphaModFix/>
          </a:blip>
          <a:stretch>
            <a:fillRect/>
          </a:stretch>
        </p:blipFill>
        <p:spPr>
          <a:xfrm>
            <a:off x="380999" y="4492399"/>
            <a:ext cx="1238888" cy="32868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Orange">
  <p:cSld name="TITLE_1_1_1">
    <p:spTree>
      <p:nvGrpSpPr>
        <p:cNvPr id="240" name="Shape 240"/>
        <p:cNvGrpSpPr/>
        <p:nvPr/>
      </p:nvGrpSpPr>
      <p:grpSpPr>
        <a:xfrm>
          <a:off x="0" y="0"/>
          <a:ext cx="0" cy="0"/>
          <a:chOff x="0" y="0"/>
          <a:chExt cx="0" cy="0"/>
        </a:xfrm>
      </p:grpSpPr>
      <p:pic>
        <p:nvPicPr>
          <p:cNvPr descr="insert_pg_oj.jpg" id="241" name="Google Shape;241;p53"/>
          <p:cNvPicPr preferRelativeResize="0"/>
          <p:nvPr/>
        </p:nvPicPr>
        <p:blipFill>
          <a:blip r:embed="rId2">
            <a:alphaModFix/>
          </a:blip>
          <a:stretch>
            <a:fillRect/>
          </a:stretch>
        </p:blipFill>
        <p:spPr>
          <a:xfrm>
            <a:off x="5535" y="0"/>
            <a:ext cx="6849700" cy="3857627"/>
          </a:xfrm>
          <a:prstGeom prst="rect">
            <a:avLst/>
          </a:prstGeom>
          <a:noFill/>
          <a:ln>
            <a:noFill/>
          </a:ln>
        </p:spPr>
      </p:pic>
      <p:sp>
        <p:nvSpPr>
          <p:cNvPr id="242" name="Google Shape;242;p53"/>
          <p:cNvSpPr txBox="1"/>
          <p:nvPr>
            <p:ph type="ctrTitle"/>
          </p:nvPr>
        </p:nvSpPr>
        <p:spPr>
          <a:xfrm>
            <a:off x="304800" y="63242"/>
            <a:ext cx="7772400" cy="1159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1pPr>
            <a:lvl2pPr lvl="1"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2pPr>
            <a:lvl3pPr lvl="2"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3pPr>
            <a:lvl4pPr lvl="3"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4pPr>
            <a:lvl5pPr lvl="4"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5pPr>
            <a:lvl6pPr lvl="5"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6pPr>
            <a:lvl7pPr lvl="6"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7pPr>
            <a:lvl8pPr lvl="7"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8pPr>
            <a:lvl9pPr lvl="8"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9pPr>
          </a:lstStyle>
          <a:p/>
        </p:txBody>
      </p:sp>
      <p:sp>
        <p:nvSpPr>
          <p:cNvPr id="243" name="Google Shape;243;p53"/>
          <p:cNvSpPr txBox="1"/>
          <p:nvPr>
            <p:ph idx="1" type="subTitle"/>
          </p:nvPr>
        </p:nvSpPr>
        <p:spPr>
          <a:xfrm>
            <a:off x="304800" y="1223053"/>
            <a:ext cx="7772400" cy="784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EFEFEF"/>
              </a:buClr>
              <a:buSzPts val="2400"/>
              <a:buFont typeface="Open Sans"/>
              <a:buNone/>
              <a:defRPr sz="2400">
                <a:solidFill>
                  <a:srgbClr val="EFEFEF"/>
                </a:solidFill>
                <a:latin typeface="Open Sans"/>
                <a:ea typeface="Open Sans"/>
                <a:cs typeface="Open Sans"/>
                <a:sym typeface="Open Sans"/>
              </a:defRPr>
            </a:lvl1pPr>
            <a:lvl2pPr lvl="1" rtl="0">
              <a:spcBef>
                <a:spcPts val="0"/>
              </a:spcBef>
              <a:spcAft>
                <a:spcPts val="0"/>
              </a:spcAft>
              <a:buClr>
                <a:srgbClr val="EFEFEF"/>
              </a:buClr>
              <a:buSzPts val="3000"/>
              <a:buNone/>
              <a:defRPr sz="3000">
                <a:solidFill>
                  <a:srgbClr val="EFEFEF"/>
                </a:solidFill>
              </a:defRPr>
            </a:lvl2pPr>
            <a:lvl3pPr lvl="2" rtl="0">
              <a:spcBef>
                <a:spcPts val="0"/>
              </a:spcBef>
              <a:spcAft>
                <a:spcPts val="0"/>
              </a:spcAft>
              <a:buClr>
                <a:srgbClr val="EFEFEF"/>
              </a:buClr>
              <a:buSzPts val="3000"/>
              <a:buNone/>
              <a:defRPr sz="3000">
                <a:solidFill>
                  <a:srgbClr val="EFEFEF"/>
                </a:solidFill>
              </a:defRPr>
            </a:lvl3pPr>
            <a:lvl4pPr lvl="3" rtl="0">
              <a:spcBef>
                <a:spcPts val="0"/>
              </a:spcBef>
              <a:spcAft>
                <a:spcPts val="0"/>
              </a:spcAft>
              <a:buClr>
                <a:srgbClr val="EFEFEF"/>
              </a:buClr>
              <a:buSzPts val="3000"/>
              <a:buNone/>
              <a:defRPr sz="3000">
                <a:solidFill>
                  <a:srgbClr val="EFEFEF"/>
                </a:solidFill>
              </a:defRPr>
            </a:lvl4pPr>
            <a:lvl5pPr lvl="4" rtl="0">
              <a:spcBef>
                <a:spcPts val="0"/>
              </a:spcBef>
              <a:spcAft>
                <a:spcPts val="0"/>
              </a:spcAft>
              <a:buClr>
                <a:srgbClr val="EFEFEF"/>
              </a:buClr>
              <a:buSzPts val="3000"/>
              <a:buNone/>
              <a:defRPr sz="3000">
                <a:solidFill>
                  <a:srgbClr val="EFEFEF"/>
                </a:solidFill>
              </a:defRPr>
            </a:lvl5pPr>
            <a:lvl6pPr lvl="5" rtl="0">
              <a:spcBef>
                <a:spcPts val="0"/>
              </a:spcBef>
              <a:spcAft>
                <a:spcPts val="0"/>
              </a:spcAft>
              <a:buClr>
                <a:srgbClr val="EFEFEF"/>
              </a:buClr>
              <a:buSzPts val="3000"/>
              <a:buNone/>
              <a:defRPr sz="3000">
                <a:solidFill>
                  <a:srgbClr val="EFEFEF"/>
                </a:solidFill>
              </a:defRPr>
            </a:lvl6pPr>
            <a:lvl7pPr lvl="6" rtl="0">
              <a:spcBef>
                <a:spcPts val="0"/>
              </a:spcBef>
              <a:spcAft>
                <a:spcPts val="0"/>
              </a:spcAft>
              <a:buClr>
                <a:srgbClr val="EFEFEF"/>
              </a:buClr>
              <a:buSzPts val="3000"/>
              <a:buNone/>
              <a:defRPr sz="3000">
                <a:solidFill>
                  <a:srgbClr val="EFEFEF"/>
                </a:solidFill>
              </a:defRPr>
            </a:lvl7pPr>
            <a:lvl8pPr lvl="7" rtl="0">
              <a:spcBef>
                <a:spcPts val="0"/>
              </a:spcBef>
              <a:spcAft>
                <a:spcPts val="0"/>
              </a:spcAft>
              <a:buClr>
                <a:srgbClr val="EFEFEF"/>
              </a:buClr>
              <a:buSzPts val="3000"/>
              <a:buNone/>
              <a:defRPr sz="3000">
                <a:solidFill>
                  <a:srgbClr val="EFEFEF"/>
                </a:solidFill>
              </a:defRPr>
            </a:lvl8pPr>
            <a:lvl9pPr lvl="8" rtl="0">
              <a:spcBef>
                <a:spcPts val="0"/>
              </a:spcBef>
              <a:spcAft>
                <a:spcPts val="0"/>
              </a:spcAft>
              <a:buClr>
                <a:srgbClr val="EFEFEF"/>
              </a:buClr>
              <a:buSzPts val="3000"/>
              <a:buNone/>
              <a:defRPr sz="3000">
                <a:solidFill>
                  <a:srgbClr val="EFEFEF"/>
                </a:solidFill>
              </a:defRPr>
            </a:lvl9pPr>
          </a:lstStyle>
          <a:p/>
        </p:txBody>
      </p:sp>
      <p:pic>
        <p:nvPicPr>
          <p:cNvPr descr="logo_transparent.png" id="244" name="Google Shape;244;p53"/>
          <p:cNvPicPr preferRelativeResize="0"/>
          <p:nvPr/>
        </p:nvPicPr>
        <p:blipFill>
          <a:blip r:embed="rId3">
            <a:alphaModFix/>
          </a:blip>
          <a:stretch>
            <a:fillRect/>
          </a:stretch>
        </p:blipFill>
        <p:spPr>
          <a:xfrm>
            <a:off x="380999" y="4492399"/>
            <a:ext cx="1238888" cy="328688"/>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Yellow">
  <p:cSld name="TITLE_1_1_1_1">
    <p:spTree>
      <p:nvGrpSpPr>
        <p:cNvPr id="245" name="Shape 245"/>
        <p:cNvGrpSpPr/>
        <p:nvPr/>
      </p:nvGrpSpPr>
      <p:grpSpPr>
        <a:xfrm>
          <a:off x="0" y="0"/>
          <a:ext cx="0" cy="0"/>
          <a:chOff x="0" y="0"/>
          <a:chExt cx="0" cy="0"/>
        </a:xfrm>
      </p:grpSpPr>
      <p:pic>
        <p:nvPicPr>
          <p:cNvPr descr="insert_pg_yellow.jpg" id="246" name="Google Shape;246;p54"/>
          <p:cNvPicPr preferRelativeResize="0"/>
          <p:nvPr/>
        </p:nvPicPr>
        <p:blipFill>
          <a:blip r:embed="rId2">
            <a:alphaModFix/>
          </a:blip>
          <a:stretch>
            <a:fillRect/>
          </a:stretch>
        </p:blipFill>
        <p:spPr>
          <a:xfrm>
            <a:off x="5535" y="0"/>
            <a:ext cx="6849700" cy="3857627"/>
          </a:xfrm>
          <a:prstGeom prst="rect">
            <a:avLst/>
          </a:prstGeom>
          <a:noFill/>
          <a:ln>
            <a:noFill/>
          </a:ln>
        </p:spPr>
      </p:pic>
      <p:sp>
        <p:nvSpPr>
          <p:cNvPr id="247" name="Google Shape;247;p54"/>
          <p:cNvSpPr txBox="1"/>
          <p:nvPr>
            <p:ph type="ctrTitle"/>
          </p:nvPr>
        </p:nvSpPr>
        <p:spPr>
          <a:xfrm>
            <a:off x="304800" y="63242"/>
            <a:ext cx="7772400" cy="1159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1pPr>
            <a:lvl2pPr lvl="1"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2pPr>
            <a:lvl3pPr lvl="2"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3pPr>
            <a:lvl4pPr lvl="3"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4pPr>
            <a:lvl5pPr lvl="4"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5pPr>
            <a:lvl6pPr lvl="5"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6pPr>
            <a:lvl7pPr lvl="6"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7pPr>
            <a:lvl8pPr lvl="7"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8pPr>
            <a:lvl9pPr lvl="8"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9pPr>
          </a:lstStyle>
          <a:p/>
        </p:txBody>
      </p:sp>
      <p:sp>
        <p:nvSpPr>
          <p:cNvPr id="248" name="Google Shape;248;p54"/>
          <p:cNvSpPr txBox="1"/>
          <p:nvPr>
            <p:ph idx="1" type="subTitle"/>
          </p:nvPr>
        </p:nvSpPr>
        <p:spPr>
          <a:xfrm>
            <a:off x="304800" y="1223053"/>
            <a:ext cx="7772400" cy="784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EFEFEF"/>
              </a:buClr>
              <a:buSzPts val="2400"/>
              <a:buFont typeface="Open Sans"/>
              <a:buNone/>
              <a:defRPr sz="2400">
                <a:solidFill>
                  <a:srgbClr val="EFEFEF"/>
                </a:solidFill>
                <a:latin typeface="Open Sans"/>
                <a:ea typeface="Open Sans"/>
                <a:cs typeface="Open Sans"/>
                <a:sym typeface="Open Sans"/>
              </a:defRPr>
            </a:lvl1pPr>
            <a:lvl2pPr lvl="1" rtl="0">
              <a:spcBef>
                <a:spcPts val="0"/>
              </a:spcBef>
              <a:spcAft>
                <a:spcPts val="0"/>
              </a:spcAft>
              <a:buClr>
                <a:srgbClr val="EFEFEF"/>
              </a:buClr>
              <a:buSzPts val="3000"/>
              <a:buNone/>
              <a:defRPr sz="3000">
                <a:solidFill>
                  <a:srgbClr val="EFEFEF"/>
                </a:solidFill>
              </a:defRPr>
            </a:lvl2pPr>
            <a:lvl3pPr lvl="2" rtl="0">
              <a:spcBef>
                <a:spcPts val="0"/>
              </a:spcBef>
              <a:spcAft>
                <a:spcPts val="0"/>
              </a:spcAft>
              <a:buClr>
                <a:srgbClr val="EFEFEF"/>
              </a:buClr>
              <a:buSzPts val="3000"/>
              <a:buNone/>
              <a:defRPr sz="3000">
                <a:solidFill>
                  <a:srgbClr val="EFEFEF"/>
                </a:solidFill>
              </a:defRPr>
            </a:lvl3pPr>
            <a:lvl4pPr lvl="3" rtl="0">
              <a:spcBef>
                <a:spcPts val="0"/>
              </a:spcBef>
              <a:spcAft>
                <a:spcPts val="0"/>
              </a:spcAft>
              <a:buClr>
                <a:srgbClr val="EFEFEF"/>
              </a:buClr>
              <a:buSzPts val="3000"/>
              <a:buNone/>
              <a:defRPr sz="3000">
                <a:solidFill>
                  <a:srgbClr val="EFEFEF"/>
                </a:solidFill>
              </a:defRPr>
            </a:lvl4pPr>
            <a:lvl5pPr lvl="4" rtl="0">
              <a:spcBef>
                <a:spcPts val="0"/>
              </a:spcBef>
              <a:spcAft>
                <a:spcPts val="0"/>
              </a:spcAft>
              <a:buClr>
                <a:srgbClr val="EFEFEF"/>
              </a:buClr>
              <a:buSzPts val="3000"/>
              <a:buNone/>
              <a:defRPr sz="3000">
                <a:solidFill>
                  <a:srgbClr val="EFEFEF"/>
                </a:solidFill>
              </a:defRPr>
            </a:lvl5pPr>
            <a:lvl6pPr lvl="5" rtl="0">
              <a:spcBef>
                <a:spcPts val="0"/>
              </a:spcBef>
              <a:spcAft>
                <a:spcPts val="0"/>
              </a:spcAft>
              <a:buClr>
                <a:srgbClr val="EFEFEF"/>
              </a:buClr>
              <a:buSzPts val="3000"/>
              <a:buNone/>
              <a:defRPr sz="3000">
                <a:solidFill>
                  <a:srgbClr val="EFEFEF"/>
                </a:solidFill>
              </a:defRPr>
            </a:lvl6pPr>
            <a:lvl7pPr lvl="6" rtl="0">
              <a:spcBef>
                <a:spcPts val="0"/>
              </a:spcBef>
              <a:spcAft>
                <a:spcPts val="0"/>
              </a:spcAft>
              <a:buClr>
                <a:srgbClr val="EFEFEF"/>
              </a:buClr>
              <a:buSzPts val="3000"/>
              <a:buNone/>
              <a:defRPr sz="3000">
                <a:solidFill>
                  <a:srgbClr val="EFEFEF"/>
                </a:solidFill>
              </a:defRPr>
            </a:lvl7pPr>
            <a:lvl8pPr lvl="7" rtl="0">
              <a:spcBef>
                <a:spcPts val="0"/>
              </a:spcBef>
              <a:spcAft>
                <a:spcPts val="0"/>
              </a:spcAft>
              <a:buClr>
                <a:srgbClr val="EFEFEF"/>
              </a:buClr>
              <a:buSzPts val="3000"/>
              <a:buNone/>
              <a:defRPr sz="3000">
                <a:solidFill>
                  <a:srgbClr val="EFEFEF"/>
                </a:solidFill>
              </a:defRPr>
            </a:lvl8pPr>
            <a:lvl9pPr lvl="8" rtl="0">
              <a:spcBef>
                <a:spcPts val="0"/>
              </a:spcBef>
              <a:spcAft>
                <a:spcPts val="0"/>
              </a:spcAft>
              <a:buClr>
                <a:srgbClr val="EFEFEF"/>
              </a:buClr>
              <a:buSzPts val="3000"/>
              <a:buNone/>
              <a:defRPr sz="3000">
                <a:solidFill>
                  <a:srgbClr val="EFEFEF"/>
                </a:solidFill>
              </a:defRPr>
            </a:lvl9pPr>
          </a:lstStyle>
          <a:p/>
        </p:txBody>
      </p:sp>
      <p:pic>
        <p:nvPicPr>
          <p:cNvPr descr="logo_transparent.png" id="249" name="Google Shape;249;p54"/>
          <p:cNvPicPr preferRelativeResize="0"/>
          <p:nvPr/>
        </p:nvPicPr>
        <p:blipFill>
          <a:blip r:embed="rId3">
            <a:alphaModFix/>
          </a:blip>
          <a:stretch>
            <a:fillRect/>
          </a:stretch>
        </p:blipFill>
        <p:spPr>
          <a:xfrm>
            <a:off x="380999" y="4492399"/>
            <a:ext cx="1238888" cy="328688"/>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een">
  <p:cSld name="TITLE_1_1_1_1_1">
    <p:spTree>
      <p:nvGrpSpPr>
        <p:cNvPr id="250" name="Shape 250"/>
        <p:cNvGrpSpPr/>
        <p:nvPr/>
      </p:nvGrpSpPr>
      <p:grpSpPr>
        <a:xfrm>
          <a:off x="0" y="0"/>
          <a:ext cx="0" cy="0"/>
          <a:chOff x="0" y="0"/>
          <a:chExt cx="0" cy="0"/>
        </a:xfrm>
      </p:grpSpPr>
      <p:pic>
        <p:nvPicPr>
          <p:cNvPr descr="insert_pg_green.jpg" id="251" name="Google Shape;251;p55"/>
          <p:cNvPicPr preferRelativeResize="0"/>
          <p:nvPr/>
        </p:nvPicPr>
        <p:blipFill>
          <a:blip r:embed="rId2">
            <a:alphaModFix/>
          </a:blip>
          <a:stretch>
            <a:fillRect/>
          </a:stretch>
        </p:blipFill>
        <p:spPr>
          <a:xfrm>
            <a:off x="5535" y="0"/>
            <a:ext cx="6849700" cy="3857627"/>
          </a:xfrm>
          <a:prstGeom prst="rect">
            <a:avLst/>
          </a:prstGeom>
          <a:noFill/>
          <a:ln>
            <a:noFill/>
          </a:ln>
        </p:spPr>
      </p:pic>
      <p:sp>
        <p:nvSpPr>
          <p:cNvPr id="252" name="Google Shape;252;p55"/>
          <p:cNvSpPr txBox="1"/>
          <p:nvPr>
            <p:ph type="ctrTitle"/>
          </p:nvPr>
        </p:nvSpPr>
        <p:spPr>
          <a:xfrm>
            <a:off x="304800" y="63242"/>
            <a:ext cx="7772400" cy="1159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1pPr>
            <a:lvl2pPr lvl="1"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2pPr>
            <a:lvl3pPr lvl="2"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3pPr>
            <a:lvl4pPr lvl="3"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4pPr>
            <a:lvl5pPr lvl="4"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5pPr>
            <a:lvl6pPr lvl="5"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6pPr>
            <a:lvl7pPr lvl="6"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7pPr>
            <a:lvl8pPr lvl="7"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8pPr>
            <a:lvl9pPr lvl="8"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9pPr>
          </a:lstStyle>
          <a:p/>
        </p:txBody>
      </p:sp>
      <p:sp>
        <p:nvSpPr>
          <p:cNvPr id="253" name="Google Shape;253;p55"/>
          <p:cNvSpPr txBox="1"/>
          <p:nvPr>
            <p:ph idx="1" type="subTitle"/>
          </p:nvPr>
        </p:nvSpPr>
        <p:spPr>
          <a:xfrm>
            <a:off x="304800" y="1223053"/>
            <a:ext cx="7772400" cy="784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EFEFEF"/>
              </a:buClr>
              <a:buSzPts val="2400"/>
              <a:buFont typeface="Open Sans"/>
              <a:buNone/>
              <a:defRPr sz="2400">
                <a:solidFill>
                  <a:srgbClr val="EFEFEF"/>
                </a:solidFill>
                <a:latin typeface="Open Sans"/>
                <a:ea typeface="Open Sans"/>
                <a:cs typeface="Open Sans"/>
                <a:sym typeface="Open Sans"/>
              </a:defRPr>
            </a:lvl1pPr>
            <a:lvl2pPr lvl="1" rtl="0">
              <a:spcBef>
                <a:spcPts val="0"/>
              </a:spcBef>
              <a:spcAft>
                <a:spcPts val="0"/>
              </a:spcAft>
              <a:buClr>
                <a:srgbClr val="EFEFEF"/>
              </a:buClr>
              <a:buSzPts val="3000"/>
              <a:buNone/>
              <a:defRPr sz="3000">
                <a:solidFill>
                  <a:srgbClr val="EFEFEF"/>
                </a:solidFill>
              </a:defRPr>
            </a:lvl2pPr>
            <a:lvl3pPr lvl="2" rtl="0">
              <a:spcBef>
                <a:spcPts val="0"/>
              </a:spcBef>
              <a:spcAft>
                <a:spcPts val="0"/>
              </a:spcAft>
              <a:buClr>
                <a:srgbClr val="EFEFEF"/>
              </a:buClr>
              <a:buSzPts val="3000"/>
              <a:buNone/>
              <a:defRPr sz="3000">
                <a:solidFill>
                  <a:srgbClr val="EFEFEF"/>
                </a:solidFill>
              </a:defRPr>
            </a:lvl3pPr>
            <a:lvl4pPr lvl="3" rtl="0">
              <a:spcBef>
                <a:spcPts val="0"/>
              </a:spcBef>
              <a:spcAft>
                <a:spcPts val="0"/>
              </a:spcAft>
              <a:buClr>
                <a:srgbClr val="EFEFEF"/>
              </a:buClr>
              <a:buSzPts val="3000"/>
              <a:buNone/>
              <a:defRPr sz="3000">
                <a:solidFill>
                  <a:srgbClr val="EFEFEF"/>
                </a:solidFill>
              </a:defRPr>
            </a:lvl4pPr>
            <a:lvl5pPr lvl="4" rtl="0">
              <a:spcBef>
                <a:spcPts val="0"/>
              </a:spcBef>
              <a:spcAft>
                <a:spcPts val="0"/>
              </a:spcAft>
              <a:buClr>
                <a:srgbClr val="EFEFEF"/>
              </a:buClr>
              <a:buSzPts val="3000"/>
              <a:buNone/>
              <a:defRPr sz="3000">
                <a:solidFill>
                  <a:srgbClr val="EFEFEF"/>
                </a:solidFill>
              </a:defRPr>
            </a:lvl5pPr>
            <a:lvl6pPr lvl="5" rtl="0">
              <a:spcBef>
                <a:spcPts val="0"/>
              </a:spcBef>
              <a:spcAft>
                <a:spcPts val="0"/>
              </a:spcAft>
              <a:buClr>
                <a:srgbClr val="EFEFEF"/>
              </a:buClr>
              <a:buSzPts val="3000"/>
              <a:buNone/>
              <a:defRPr sz="3000">
                <a:solidFill>
                  <a:srgbClr val="EFEFEF"/>
                </a:solidFill>
              </a:defRPr>
            </a:lvl6pPr>
            <a:lvl7pPr lvl="6" rtl="0">
              <a:spcBef>
                <a:spcPts val="0"/>
              </a:spcBef>
              <a:spcAft>
                <a:spcPts val="0"/>
              </a:spcAft>
              <a:buClr>
                <a:srgbClr val="EFEFEF"/>
              </a:buClr>
              <a:buSzPts val="3000"/>
              <a:buNone/>
              <a:defRPr sz="3000">
                <a:solidFill>
                  <a:srgbClr val="EFEFEF"/>
                </a:solidFill>
              </a:defRPr>
            </a:lvl7pPr>
            <a:lvl8pPr lvl="7" rtl="0">
              <a:spcBef>
                <a:spcPts val="0"/>
              </a:spcBef>
              <a:spcAft>
                <a:spcPts val="0"/>
              </a:spcAft>
              <a:buClr>
                <a:srgbClr val="EFEFEF"/>
              </a:buClr>
              <a:buSzPts val="3000"/>
              <a:buNone/>
              <a:defRPr sz="3000">
                <a:solidFill>
                  <a:srgbClr val="EFEFEF"/>
                </a:solidFill>
              </a:defRPr>
            </a:lvl8pPr>
            <a:lvl9pPr lvl="8" rtl="0">
              <a:spcBef>
                <a:spcPts val="0"/>
              </a:spcBef>
              <a:spcAft>
                <a:spcPts val="0"/>
              </a:spcAft>
              <a:buClr>
                <a:srgbClr val="EFEFEF"/>
              </a:buClr>
              <a:buSzPts val="3000"/>
              <a:buNone/>
              <a:defRPr sz="3000">
                <a:solidFill>
                  <a:srgbClr val="EFEFEF"/>
                </a:solidFill>
              </a:defRPr>
            </a:lvl9pPr>
          </a:lstStyle>
          <a:p/>
        </p:txBody>
      </p:sp>
      <p:pic>
        <p:nvPicPr>
          <p:cNvPr descr="logo_transparent.png" id="254" name="Google Shape;254;p55"/>
          <p:cNvPicPr preferRelativeResize="0"/>
          <p:nvPr/>
        </p:nvPicPr>
        <p:blipFill>
          <a:blip r:embed="rId3">
            <a:alphaModFix/>
          </a:blip>
          <a:stretch>
            <a:fillRect/>
          </a:stretch>
        </p:blipFill>
        <p:spPr>
          <a:xfrm>
            <a:off x="380999" y="4492399"/>
            <a:ext cx="1238888" cy="328688"/>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Red">
  <p:cSld name="TITLE_1_1_1_1_1_1">
    <p:spTree>
      <p:nvGrpSpPr>
        <p:cNvPr id="255" name="Shape 255"/>
        <p:cNvGrpSpPr/>
        <p:nvPr/>
      </p:nvGrpSpPr>
      <p:grpSpPr>
        <a:xfrm>
          <a:off x="0" y="0"/>
          <a:ext cx="0" cy="0"/>
          <a:chOff x="0" y="0"/>
          <a:chExt cx="0" cy="0"/>
        </a:xfrm>
      </p:grpSpPr>
      <p:pic>
        <p:nvPicPr>
          <p:cNvPr descr="insert_pg_red.jpg" id="256" name="Google Shape;256;p56"/>
          <p:cNvPicPr preferRelativeResize="0"/>
          <p:nvPr/>
        </p:nvPicPr>
        <p:blipFill>
          <a:blip r:embed="rId2">
            <a:alphaModFix/>
          </a:blip>
          <a:stretch>
            <a:fillRect/>
          </a:stretch>
        </p:blipFill>
        <p:spPr>
          <a:xfrm>
            <a:off x="5535" y="0"/>
            <a:ext cx="6849700" cy="3857627"/>
          </a:xfrm>
          <a:prstGeom prst="rect">
            <a:avLst/>
          </a:prstGeom>
          <a:noFill/>
          <a:ln>
            <a:noFill/>
          </a:ln>
        </p:spPr>
      </p:pic>
      <p:sp>
        <p:nvSpPr>
          <p:cNvPr id="257" name="Google Shape;257;p56"/>
          <p:cNvSpPr txBox="1"/>
          <p:nvPr>
            <p:ph type="ctrTitle"/>
          </p:nvPr>
        </p:nvSpPr>
        <p:spPr>
          <a:xfrm>
            <a:off x="304800" y="63242"/>
            <a:ext cx="7772400" cy="1159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1pPr>
            <a:lvl2pPr lvl="1"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2pPr>
            <a:lvl3pPr lvl="2"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3pPr>
            <a:lvl4pPr lvl="3"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4pPr>
            <a:lvl5pPr lvl="4"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5pPr>
            <a:lvl6pPr lvl="5"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6pPr>
            <a:lvl7pPr lvl="6"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7pPr>
            <a:lvl8pPr lvl="7"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8pPr>
            <a:lvl9pPr lvl="8" rtl="0">
              <a:spcBef>
                <a:spcPts val="0"/>
              </a:spcBef>
              <a:spcAft>
                <a:spcPts val="0"/>
              </a:spcAft>
              <a:buClr>
                <a:srgbClr val="FFFFFF"/>
              </a:buClr>
              <a:buSzPts val="3800"/>
              <a:buFont typeface="Roboto Slab"/>
              <a:buNone/>
              <a:defRPr b="0" sz="3800">
                <a:solidFill>
                  <a:srgbClr val="FFFFFF"/>
                </a:solidFill>
                <a:latin typeface="Roboto Slab"/>
                <a:ea typeface="Roboto Slab"/>
                <a:cs typeface="Roboto Slab"/>
                <a:sym typeface="Roboto Slab"/>
              </a:defRPr>
            </a:lvl9pPr>
          </a:lstStyle>
          <a:p/>
        </p:txBody>
      </p:sp>
      <p:sp>
        <p:nvSpPr>
          <p:cNvPr id="258" name="Google Shape;258;p56"/>
          <p:cNvSpPr txBox="1"/>
          <p:nvPr>
            <p:ph idx="1" type="subTitle"/>
          </p:nvPr>
        </p:nvSpPr>
        <p:spPr>
          <a:xfrm>
            <a:off x="304800" y="1223053"/>
            <a:ext cx="7772400" cy="784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EFEFEF"/>
              </a:buClr>
              <a:buSzPts val="2400"/>
              <a:buFont typeface="Open Sans"/>
              <a:buNone/>
              <a:defRPr sz="2400">
                <a:solidFill>
                  <a:srgbClr val="EFEFEF"/>
                </a:solidFill>
                <a:latin typeface="Open Sans"/>
                <a:ea typeface="Open Sans"/>
                <a:cs typeface="Open Sans"/>
                <a:sym typeface="Open Sans"/>
              </a:defRPr>
            </a:lvl1pPr>
            <a:lvl2pPr lvl="1" rtl="0">
              <a:spcBef>
                <a:spcPts val="0"/>
              </a:spcBef>
              <a:spcAft>
                <a:spcPts val="0"/>
              </a:spcAft>
              <a:buClr>
                <a:srgbClr val="EFEFEF"/>
              </a:buClr>
              <a:buSzPts val="3000"/>
              <a:buNone/>
              <a:defRPr sz="3000">
                <a:solidFill>
                  <a:srgbClr val="EFEFEF"/>
                </a:solidFill>
              </a:defRPr>
            </a:lvl2pPr>
            <a:lvl3pPr lvl="2" rtl="0">
              <a:spcBef>
                <a:spcPts val="0"/>
              </a:spcBef>
              <a:spcAft>
                <a:spcPts val="0"/>
              </a:spcAft>
              <a:buClr>
                <a:srgbClr val="EFEFEF"/>
              </a:buClr>
              <a:buSzPts val="3000"/>
              <a:buNone/>
              <a:defRPr sz="3000">
                <a:solidFill>
                  <a:srgbClr val="EFEFEF"/>
                </a:solidFill>
              </a:defRPr>
            </a:lvl3pPr>
            <a:lvl4pPr lvl="3" rtl="0">
              <a:spcBef>
                <a:spcPts val="0"/>
              </a:spcBef>
              <a:spcAft>
                <a:spcPts val="0"/>
              </a:spcAft>
              <a:buClr>
                <a:srgbClr val="EFEFEF"/>
              </a:buClr>
              <a:buSzPts val="3000"/>
              <a:buNone/>
              <a:defRPr sz="3000">
                <a:solidFill>
                  <a:srgbClr val="EFEFEF"/>
                </a:solidFill>
              </a:defRPr>
            </a:lvl4pPr>
            <a:lvl5pPr lvl="4" rtl="0">
              <a:spcBef>
                <a:spcPts val="0"/>
              </a:spcBef>
              <a:spcAft>
                <a:spcPts val="0"/>
              </a:spcAft>
              <a:buClr>
                <a:srgbClr val="EFEFEF"/>
              </a:buClr>
              <a:buSzPts val="3000"/>
              <a:buNone/>
              <a:defRPr sz="3000">
                <a:solidFill>
                  <a:srgbClr val="EFEFEF"/>
                </a:solidFill>
              </a:defRPr>
            </a:lvl5pPr>
            <a:lvl6pPr lvl="5" rtl="0">
              <a:spcBef>
                <a:spcPts val="0"/>
              </a:spcBef>
              <a:spcAft>
                <a:spcPts val="0"/>
              </a:spcAft>
              <a:buClr>
                <a:srgbClr val="EFEFEF"/>
              </a:buClr>
              <a:buSzPts val="3000"/>
              <a:buNone/>
              <a:defRPr sz="3000">
                <a:solidFill>
                  <a:srgbClr val="EFEFEF"/>
                </a:solidFill>
              </a:defRPr>
            </a:lvl6pPr>
            <a:lvl7pPr lvl="6" rtl="0">
              <a:spcBef>
                <a:spcPts val="0"/>
              </a:spcBef>
              <a:spcAft>
                <a:spcPts val="0"/>
              </a:spcAft>
              <a:buClr>
                <a:srgbClr val="EFEFEF"/>
              </a:buClr>
              <a:buSzPts val="3000"/>
              <a:buNone/>
              <a:defRPr sz="3000">
                <a:solidFill>
                  <a:srgbClr val="EFEFEF"/>
                </a:solidFill>
              </a:defRPr>
            </a:lvl7pPr>
            <a:lvl8pPr lvl="7" rtl="0">
              <a:spcBef>
                <a:spcPts val="0"/>
              </a:spcBef>
              <a:spcAft>
                <a:spcPts val="0"/>
              </a:spcAft>
              <a:buClr>
                <a:srgbClr val="EFEFEF"/>
              </a:buClr>
              <a:buSzPts val="3000"/>
              <a:buNone/>
              <a:defRPr sz="3000">
                <a:solidFill>
                  <a:srgbClr val="EFEFEF"/>
                </a:solidFill>
              </a:defRPr>
            </a:lvl8pPr>
            <a:lvl9pPr lvl="8" rtl="0">
              <a:spcBef>
                <a:spcPts val="0"/>
              </a:spcBef>
              <a:spcAft>
                <a:spcPts val="0"/>
              </a:spcAft>
              <a:buClr>
                <a:srgbClr val="EFEFEF"/>
              </a:buClr>
              <a:buSzPts val="3000"/>
              <a:buNone/>
              <a:defRPr sz="3000">
                <a:solidFill>
                  <a:srgbClr val="EFEFEF"/>
                </a:solidFill>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with bullets" type="tx">
  <p:cSld name="TITLE_AND_BODY">
    <p:spTree>
      <p:nvGrpSpPr>
        <p:cNvPr id="259" name="Shape 259"/>
        <p:cNvGrpSpPr/>
        <p:nvPr/>
      </p:nvGrpSpPr>
      <p:grpSpPr>
        <a:xfrm>
          <a:off x="0" y="0"/>
          <a:ext cx="0" cy="0"/>
          <a:chOff x="0" y="0"/>
          <a:chExt cx="0" cy="0"/>
        </a:xfrm>
      </p:grpSpPr>
      <p:sp>
        <p:nvSpPr>
          <p:cNvPr id="260" name="Google Shape;260;p57"/>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21366C"/>
              </a:buClr>
              <a:buSzPts val="3000"/>
              <a:buFont typeface="Roboto Slab"/>
              <a:buNone/>
              <a:defRPr b="0" sz="3000">
                <a:solidFill>
                  <a:srgbClr val="21366C"/>
                </a:solidFill>
                <a:latin typeface="Roboto Slab"/>
                <a:ea typeface="Roboto Slab"/>
                <a:cs typeface="Roboto Slab"/>
                <a:sym typeface="Roboto Slab"/>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61" name="Google Shape;261;p57"/>
          <p:cNvSpPr txBox="1"/>
          <p:nvPr>
            <p:ph idx="1" type="body"/>
          </p:nvPr>
        </p:nvSpPr>
        <p:spPr>
          <a:xfrm>
            <a:off x="369725" y="1320025"/>
            <a:ext cx="8093100" cy="31842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SzPts val="2000"/>
              <a:buFont typeface="Open Sans"/>
              <a:buChar char="■"/>
              <a:defRPr sz="2000">
                <a:latin typeface="Open Sans"/>
                <a:ea typeface="Open Sans"/>
                <a:cs typeface="Open Sans"/>
                <a:sym typeface="Open Sans"/>
              </a:defRPr>
            </a:lvl1pPr>
            <a:lvl2pPr indent="-342900" lvl="1" marL="914400" rtl="0">
              <a:spcBef>
                <a:spcPts val="0"/>
              </a:spcBef>
              <a:spcAft>
                <a:spcPts val="0"/>
              </a:spcAft>
              <a:buSzPts val="1800"/>
              <a:buFont typeface="Open Sans"/>
              <a:buChar char="●"/>
              <a:defRPr sz="1800">
                <a:latin typeface="Open Sans"/>
                <a:ea typeface="Open Sans"/>
                <a:cs typeface="Open Sans"/>
                <a:sym typeface="Open Sans"/>
              </a:defRPr>
            </a:lvl2pPr>
            <a:lvl3pPr indent="-330200" lvl="2" marL="1371600" rtl="0">
              <a:spcBef>
                <a:spcPts val="0"/>
              </a:spcBef>
              <a:spcAft>
                <a:spcPts val="0"/>
              </a:spcAft>
              <a:buSzPts val="1600"/>
              <a:buFont typeface="Open Sans"/>
              <a:buChar char="○"/>
              <a:defRPr sz="1600">
                <a:latin typeface="Open Sans"/>
                <a:ea typeface="Open Sans"/>
                <a:cs typeface="Open Sans"/>
                <a:sym typeface="Open Sans"/>
              </a:defRPr>
            </a:lvl3pPr>
            <a:lvl4pPr indent="-317500" lvl="3" marL="1828800" rtl="0">
              <a:spcBef>
                <a:spcPts val="0"/>
              </a:spcBef>
              <a:spcAft>
                <a:spcPts val="0"/>
              </a:spcAft>
              <a:buSzPts val="1400"/>
              <a:buFont typeface="Open Sans"/>
              <a:buChar char="●"/>
              <a:defRPr>
                <a:latin typeface="Open Sans"/>
                <a:ea typeface="Open Sans"/>
                <a:cs typeface="Open Sans"/>
                <a:sym typeface="Open Sans"/>
              </a:defRPr>
            </a:lvl4pPr>
            <a:lvl5pPr indent="-317500" lvl="4" marL="2286000" rtl="0">
              <a:spcBef>
                <a:spcPts val="0"/>
              </a:spcBef>
              <a:spcAft>
                <a:spcPts val="0"/>
              </a:spcAft>
              <a:buSzPts val="1400"/>
              <a:buFont typeface="Open Sans"/>
              <a:buChar char="○"/>
              <a:defRPr>
                <a:latin typeface="Open Sans"/>
                <a:ea typeface="Open Sans"/>
                <a:cs typeface="Open Sans"/>
                <a:sym typeface="Open Sans"/>
              </a:defRPr>
            </a:lvl5pPr>
            <a:lvl6pPr indent="-317500" lvl="5" marL="2743200" rtl="0">
              <a:spcBef>
                <a:spcPts val="0"/>
              </a:spcBef>
              <a:spcAft>
                <a:spcPts val="0"/>
              </a:spcAft>
              <a:buSzPts val="1400"/>
              <a:buFont typeface="Open Sans"/>
              <a:buChar char="■"/>
              <a:defRPr>
                <a:latin typeface="Open Sans"/>
                <a:ea typeface="Open Sans"/>
                <a:cs typeface="Open Sans"/>
                <a:sym typeface="Open Sans"/>
              </a:defRPr>
            </a:lvl6pPr>
            <a:lvl7pPr indent="-317500" lvl="6" marL="3200400" rtl="0">
              <a:spcBef>
                <a:spcPts val="0"/>
              </a:spcBef>
              <a:spcAft>
                <a:spcPts val="0"/>
              </a:spcAft>
              <a:buSzPts val="1400"/>
              <a:buFont typeface="Open Sans"/>
              <a:buChar char="●"/>
              <a:defRPr>
                <a:latin typeface="Open Sans"/>
                <a:ea typeface="Open Sans"/>
                <a:cs typeface="Open Sans"/>
                <a:sym typeface="Open Sans"/>
              </a:defRPr>
            </a:lvl7pPr>
            <a:lvl8pPr indent="-317500" lvl="7" marL="3657600" rtl="0">
              <a:spcBef>
                <a:spcPts val="0"/>
              </a:spcBef>
              <a:spcAft>
                <a:spcPts val="0"/>
              </a:spcAft>
              <a:buSzPts val="1400"/>
              <a:buFont typeface="Open Sans"/>
              <a:buChar char="○"/>
              <a:defRPr>
                <a:latin typeface="Open Sans"/>
                <a:ea typeface="Open Sans"/>
                <a:cs typeface="Open Sans"/>
                <a:sym typeface="Open Sans"/>
              </a:defRPr>
            </a:lvl8pPr>
            <a:lvl9pPr indent="-317500" lvl="8" marL="4114800"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262" name="Google Shape;262;p57"/>
          <p:cNvSpPr txBox="1"/>
          <p:nvPr>
            <p:ph idx="12" type="sldNum"/>
          </p:nvPr>
        </p:nvSpPr>
        <p:spPr>
          <a:xfrm>
            <a:off x="64366" y="470142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descr="logo_icon_colour_sml.jpg" id="263" name="Google Shape;263;p57"/>
          <p:cNvPicPr preferRelativeResize="0"/>
          <p:nvPr/>
        </p:nvPicPr>
        <p:blipFill>
          <a:blip r:embed="rId2">
            <a:alphaModFix/>
          </a:blip>
          <a:stretch>
            <a:fillRect/>
          </a:stretch>
        </p:blipFill>
        <p:spPr>
          <a:xfrm>
            <a:off x="8462750" y="4504200"/>
            <a:ext cx="443119" cy="443119"/>
          </a:xfrm>
          <a:prstGeom prst="rect">
            <a:avLst/>
          </a:prstGeom>
          <a:noFill/>
          <a:ln>
            <a:noFill/>
          </a:ln>
        </p:spPr>
      </p:pic>
      <p:sp>
        <p:nvSpPr>
          <p:cNvPr id="264" name="Google Shape;264;p57"/>
          <p:cNvSpPr txBox="1"/>
          <p:nvPr>
            <p:ph idx="2" type="sldNum"/>
          </p:nvPr>
        </p:nvSpPr>
        <p:spPr>
          <a:xfrm>
            <a:off x="244716" y="470142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qua Content page " type="titleOnly">
  <p:cSld name="TITLE_ONLY">
    <p:spTree>
      <p:nvGrpSpPr>
        <p:cNvPr id="265" name="Shape 265"/>
        <p:cNvGrpSpPr/>
        <p:nvPr/>
      </p:nvGrpSpPr>
      <p:grpSpPr>
        <a:xfrm>
          <a:off x="0" y="0"/>
          <a:ext cx="0" cy="0"/>
          <a:chOff x="0" y="0"/>
          <a:chExt cx="0" cy="0"/>
        </a:xfrm>
      </p:grpSpPr>
      <p:sp>
        <p:nvSpPr>
          <p:cNvPr id="266" name="Google Shape;266;p58"/>
          <p:cNvSpPr txBox="1"/>
          <p:nvPr/>
        </p:nvSpPr>
        <p:spPr>
          <a:xfrm>
            <a:off x="503700" y="871775"/>
            <a:ext cx="7855800" cy="40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6F6F6F"/>
                </a:solidFill>
                <a:latin typeface="Open Sans"/>
                <a:ea typeface="Open Sans"/>
                <a:cs typeface="Open Sans"/>
                <a:sym typeface="Open Sans"/>
              </a:rPr>
              <a:t> </a:t>
            </a:r>
            <a:endParaRPr sz="2000">
              <a:solidFill>
                <a:srgbClr val="6F6F6F"/>
              </a:solidFill>
              <a:latin typeface="Open Sans"/>
              <a:ea typeface="Open Sans"/>
              <a:cs typeface="Open Sans"/>
              <a:sym typeface="Open Sans"/>
            </a:endParaRPr>
          </a:p>
        </p:txBody>
      </p:sp>
      <p:pic>
        <p:nvPicPr>
          <p:cNvPr descr="bar_aqua.jpg" id="267" name="Google Shape;267;p58"/>
          <p:cNvPicPr preferRelativeResize="0"/>
          <p:nvPr/>
        </p:nvPicPr>
        <p:blipFill>
          <a:blip r:embed="rId2">
            <a:alphaModFix/>
          </a:blip>
          <a:stretch>
            <a:fillRect/>
          </a:stretch>
        </p:blipFill>
        <p:spPr>
          <a:xfrm>
            <a:off x="1734" y="0"/>
            <a:ext cx="140108" cy="3857627"/>
          </a:xfrm>
          <a:prstGeom prst="rect">
            <a:avLst/>
          </a:prstGeom>
          <a:noFill/>
          <a:ln>
            <a:noFill/>
          </a:ln>
        </p:spPr>
      </p:pic>
      <p:sp>
        <p:nvSpPr>
          <p:cNvPr id="268" name="Google Shape;268;p58"/>
          <p:cNvSpPr txBox="1"/>
          <p:nvPr>
            <p:ph idx="12" type="sldNum"/>
          </p:nvPr>
        </p:nvSpPr>
        <p:spPr>
          <a:xfrm>
            <a:off x="244716" y="470142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269" name="Google Shape;269;p58"/>
          <p:cNvSpPr txBox="1"/>
          <p:nvPr>
            <p:ph type="title"/>
          </p:nvPr>
        </p:nvSpPr>
        <p:spPr>
          <a:xfrm>
            <a:off x="369725" y="187801"/>
            <a:ext cx="8229600" cy="590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70" name="Google Shape;270;p58"/>
          <p:cNvSpPr txBox="1"/>
          <p:nvPr>
            <p:ph idx="1" type="body"/>
          </p:nvPr>
        </p:nvSpPr>
        <p:spPr>
          <a:xfrm>
            <a:off x="369725" y="778500"/>
            <a:ext cx="8093100" cy="3725700"/>
          </a:xfrm>
          <a:prstGeom prst="rect">
            <a:avLst/>
          </a:prstGeom>
          <a:noFill/>
          <a:ln>
            <a:noFill/>
          </a:ln>
        </p:spPr>
        <p:txBody>
          <a:bodyPr anchorCtr="0" anchor="t" bIns="91425" lIns="91425" spcFirstLastPara="1" rIns="91425" wrap="square" tIns="91425">
            <a:noAutofit/>
          </a:bodyPr>
          <a:lstStyle>
            <a:lvl1pPr indent="-355600" lvl="0" marL="457200" rtl="0">
              <a:lnSpc>
                <a:spcPct val="115000"/>
              </a:lnSpc>
              <a:spcBef>
                <a:spcPts val="0"/>
              </a:spcBef>
              <a:spcAft>
                <a:spcPts val="0"/>
              </a:spcAft>
              <a:buClr>
                <a:srgbClr val="A6A6A6"/>
              </a:buClr>
              <a:buSzPts val="2000"/>
              <a:buFont typeface="Open Sans"/>
              <a:buChar char="■"/>
              <a:defRPr sz="2000">
                <a:solidFill>
                  <a:srgbClr val="6F6F6F"/>
                </a:solidFill>
                <a:latin typeface="Open Sans"/>
                <a:ea typeface="Open Sans"/>
                <a:cs typeface="Open Sans"/>
                <a:sym typeface="Open Sans"/>
              </a:defRPr>
            </a:lvl1pPr>
            <a:lvl2pPr indent="-342900" lvl="1" marL="914400" rtl="0">
              <a:lnSpc>
                <a:spcPct val="115000"/>
              </a:lnSpc>
              <a:spcBef>
                <a:spcPts val="0"/>
              </a:spcBef>
              <a:spcAft>
                <a:spcPts val="0"/>
              </a:spcAft>
              <a:buClr>
                <a:srgbClr val="A6A6A6"/>
              </a:buClr>
              <a:buSzPts val="1800"/>
              <a:buFont typeface="Open Sans"/>
              <a:buChar char="●"/>
              <a:defRPr sz="1800">
                <a:solidFill>
                  <a:srgbClr val="6F6F6F"/>
                </a:solidFill>
                <a:latin typeface="Open Sans"/>
                <a:ea typeface="Open Sans"/>
                <a:cs typeface="Open Sans"/>
                <a:sym typeface="Open Sans"/>
              </a:defRPr>
            </a:lvl2pPr>
            <a:lvl3pPr indent="-330200" lvl="2" marL="1371600" rtl="0">
              <a:lnSpc>
                <a:spcPct val="115000"/>
              </a:lnSpc>
              <a:spcBef>
                <a:spcPts val="0"/>
              </a:spcBef>
              <a:spcAft>
                <a:spcPts val="0"/>
              </a:spcAft>
              <a:buClr>
                <a:srgbClr val="6F6F6F"/>
              </a:buClr>
              <a:buSzPts val="1600"/>
              <a:buFont typeface="Open Sans"/>
              <a:buChar char="○"/>
              <a:defRPr sz="1600">
                <a:solidFill>
                  <a:srgbClr val="6F6F6F"/>
                </a:solidFill>
                <a:latin typeface="Open Sans"/>
                <a:ea typeface="Open Sans"/>
                <a:cs typeface="Open Sans"/>
                <a:sym typeface="Open Sans"/>
              </a:defRPr>
            </a:lvl3pPr>
            <a:lvl4pPr indent="-317500" lvl="3" marL="1828800" rtl="0">
              <a:lnSpc>
                <a:spcPct val="115000"/>
              </a:lnSpc>
              <a:spcBef>
                <a:spcPts val="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4pPr>
            <a:lvl5pPr indent="-317500" lvl="4" marL="2286000" rtl="0">
              <a:lnSpc>
                <a:spcPct val="115000"/>
              </a:lnSpc>
              <a:spcBef>
                <a:spcPts val="0"/>
              </a:spcBef>
              <a:spcAft>
                <a:spcPts val="0"/>
              </a:spcAft>
              <a:buClr>
                <a:srgbClr val="6F6F6F"/>
              </a:buClr>
              <a:buSzPts val="1400"/>
              <a:buFont typeface="Open Sans"/>
              <a:buChar char="○"/>
              <a:defRPr>
                <a:solidFill>
                  <a:srgbClr val="6F6F6F"/>
                </a:solidFill>
                <a:latin typeface="Open Sans"/>
                <a:ea typeface="Open Sans"/>
                <a:cs typeface="Open Sans"/>
                <a:sym typeface="Open Sans"/>
              </a:defRPr>
            </a:lvl5pPr>
            <a:lvl6pPr indent="-317500" lvl="5" marL="2743200" rtl="0">
              <a:lnSpc>
                <a:spcPct val="115000"/>
              </a:lnSpc>
              <a:spcBef>
                <a:spcPts val="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6pPr>
            <a:lvl7pPr indent="-317500" lvl="6" marL="3200400" rtl="0">
              <a:lnSpc>
                <a:spcPct val="115000"/>
              </a:lnSpc>
              <a:spcBef>
                <a:spcPts val="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7pPr>
            <a:lvl8pPr indent="-317500" lvl="7" marL="3657600" rtl="0">
              <a:lnSpc>
                <a:spcPct val="115000"/>
              </a:lnSpc>
              <a:spcBef>
                <a:spcPts val="0"/>
              </a:spcBef>
              <a:spcAft>
                <a:spcPts val="0"/>
              </a:spcAft>
              <a:buClr>
                <a:srgbClr val="6F6F6F"/>
              </a:buClr>
              <a:buSzPts val="1400"/>
              <a:buFont typeface="Open Sans"/>
              <a:buChar char="○"/>
              <a:defRPr>
                <a:solidFill>
                  <a:srgbClr val="6F6F6F"/>
                </a:solidFill>
                <a:latin typeface="Open Sans"/>
                <a:ea typeface="Open Sans"/>
                <a:cs typeface="Open Sans"/>
                <a:sym typeface="Open Sans"/>
              </a:defRPr>
            </a:lvl8pPr>
            <a:lvl9pPr indent="-317500" lvl="8" marL="4114800" rtl="0">
              <a:lnSpc>
                <a:spcPct val="115000"/>
              </a:lnSpc>
              <a:spcBef>
                <a:spcPts val="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aqua">
  <p:cSld name="TITLE_ONLY_3">
    <p:spTree>
      <p:nvGrpSpPr>
        <p:cNvPr id="271" name="Shape 271"/>
        <p:cNvGrpSpPr/>
        <p:nvPr/>
      </p:nvGrpSpPr>
      <p:grpSpPr>
        <a:xfrm>
          <a:off x="0" y="0"/>
          <a:ext cx="0" cy="0"/>
          <a:chOff x="0" y="0"/>
          <a:chExt cx="0" cy="0"/>
        </a:xfrm>
      </p:grpSpPr>
      <p:pic>
        <p:nvPicPr>
          <p:cNvPr descr="bar_aqua.jpg" id="272" name="Google Shape;272;p59"/>
          <p:cNvPicPr preferRelativeResize="0"/>
          <p:nvPr/>
        </p:nvPicPr>
        <p:blipFill>
          <a:blip r:embed="rId2">
            <a:alphaModFix/>
          </a:blip>
          <a:stretch>
            <a:fillRect/>
          </a:stretch>
        </p:blipFill>
        <p:spPr>
          <a:xfrm>
            <a:off x="1734" y="0"/>
            <a:ext cx="140108" cy="3857627"/>
          </a:xfrm>
          <a:prstGeom prst="rect">
            <a:avLst/>
          </a:prstGeom>
          <a:noFill/>
          <a:ln>
            <a:noFill/>
          </a:ln>
        </p:spPr>
      </p:pic>
      <p:sp>
        <p:nvSpPr>
          <p:cNvPr id="273" name="Google Shape;273;p59"/>
          <p:cNvSpPr/>
          <p:nvPr/>
        </p:nvSpPr>
        <p:spPr>
          <a:xfrm>
            <a:off x="1443175" y="1003450"/>
            <a:ext cx="4684800" cy="5142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59"/>
          <p:cNvSpPr/>
          <p:nvPr/>
        </p:nvSpPr>
        <p:spPr>
          <a:xfrm>
            <a:off x="1443175" y="1566177"/>
            <a:ext cx="4684800" cy="5142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59"/>
          <p:cNvSpPr/>
          <p:nvPr/>
        </p:nvSpPr>
        <p:spPr>
          <a:xfrm>
            <a:off x="1443175" y="2128974"/>
            <a:ext cx="4684800" cy="5142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59"/>
          <p:cNvSpPr/>
          <p:nvPr/>
        </p:nvSpPr>
        <p:spPr>
          <a:xfrm>
            <a:off x="1443175" y="2691701"/>
            <a:ext cx="4684800" cy="5142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59"/>
          <p:cNvSpPr/>
          <p:nvPr/>
        </p:nvSpPr>
        <p:spPr>
          <a:xfrm>
            <a:off x="681175" y="1003450"/>
            <a:ext cx="4684800" cy="514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59"/>
          <p:cNvSpPr/>
          <p:nvPr/>
        </p:nvSpPr>
        <p:spPr>
          <a:xfrm>
            <a:off x="528275" y="1003375"/>
            <a:ext cx="903600" cy="514200"/>
          </a:xfrm>
          <a:prstGeom prst="homePlate">
            <a:avLst>
              <a:gd fmla="val 50000" name="adj"/>
            </a:avLst>
          </a:prstGeom>
          <a:solidFill>
            <a:srgbClr val="4BBF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59"/>
          <p:cNvSpPr/>
          <p:nvPr/>
        </p:nvSpPr>
        <p:spPr>
          <a:xfrm>
            <a:off x="681175" y="1566177"/>
            <a:ext cx="4684800" cy="514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59"/>
          <p:cNvSpPr/>
          <p:nvPr/>
        </p:nvSpPr>
        <p:spPr>
          <a:xfrm>
            <a:off x="528275" y="1566102"/>
            <a:ext cx="903600" cy="514200"/>
          </a:xfrm>
          <a:prstGeom prst="homePlate">
            <a:avLst>
              <a:gd fmla="val 50000" name="adj"/>
            </a:avLst>
          </a:prstGeom>
          <a:solidFill>
            <a:srgbClr val="4BBF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59"/>
          <p:cNvSpPr/>
          <p:nvPr/>
        </p:nvSpPr>
        <p:spPr>
          <a:xfrm>
            <a:off x="681175" y="2128974"/>
            <a:ext cx="4684800" cy="514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59"/>
          <p:cNvSpPr/>
          <p:nvPr/>
        </p:nvSpPr>
        <p:spPr>
          <a:xfrm>
            <a:off x="528275" y="2128899"/>
            <a:ext cx="903600" cy="514200"/>
          </a:xfrm>
          <a:prstGeom prst="homePlate">
            <a:avLst>
              <a:gd fmla="val 50000" name="adj"/>
            </a:avLst>
          </a:prstGeom>
          <a:solidFill>
            <a:srgbClr val="4BBF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59"/>
          <p:cNvSpPr/>
          <p:nvPr/>
        </p:nvSpPr>
        <p:spPr>
          <a:xfrm>
            <a:off x="681175" y="2691701"/>
            <a:ext cx="4684800" cy="514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59"/>
          <p:cNvSpPr/>
          <p:nvPr/>
        </p:nvSpPr>
        <p:spPr>
          <a:xfrm>
            <a:off x="528275" y="2691626"/>
            <a:ext cx="903600" cy="514200"/>
          </a:xfrm>
          <a:prstGeom prst="homePlate">
            <a:avLst>
              <a:gd fmla="val 50000" name="adj"/>
            </a:avLst>
          </a:prstGeom>
          <a:solidFill>
            <a:srgbClr val="4BBF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lock_white.png" id="285" name="Google Shape;285;p59"/>
          <p:cNvPicPr preferRelativeResize="0"/>
          <p:nvPr/>
        </p:nvPicPr>
        <p:blipFill>
          <a:blip r:embed="rId3">
            <a:alphaModFix/>
          </a:blip>
          <a:stretch>
            <a:fillRect/>
          </a:stretch>
        </p:blipFill>
        <p:spPr>
          <a:xfrm>
            <a:off x="741871" y="1085568"/>
            <a:ext cx="239850" cy="239850"/>
          </a:xfrm>
          <a:prstGeom prst="rect">
            <a:avLst/>
          </a:prstGeom>
          <a:noFill/>
          <a:ln>
            <a:noFill/>
          </a:ln>
        </p:spPr>
      </p:pic>
      <p:pic>
        <p:nvPicPr>
          <p:cNvPr descr="clock_white.png" id="286" name="Google Shape;286;p59"/>
          <p:cNvPicPr preferRelativeResize="0"/>
          <p:nvPr/>
        </p:nvPicPr>
        <p:blipFill>
          <a:blip r:embed="rId3">
            <a:alphaModFix/>
          </a:blip>
          <a:stretch>
            <a:fillRect/>
          </a:stretch>
        </p:blipFill>
        <p:spPr>
          <a:xfrm>
            <a:off x="741871" y="1663406"/>
            <a:ext cx="239850" cy="239850"/>
          </a:xfrm>
          <a:prstGeom prst="rect">
            <a:avLst/>
          </a:prstGeom>
          <a:noFill/>
          <a:ln>
            <a:noFill/>
          </a:ln>
        </p:spPr>
      </p:pic>
      <p:pic>
        <p:nvPicPr>
          <p:cNvPr descr="clock_white.png" id="287" name="Google Shape;287;p59"/>
          <p:cNvPicPr preferRelativeResize="0"/>
          <p:nvPr/>
        </p:nvPicPr>
        <p:blipFill>
          <a:blip r:embed="rId3">
            <a:alphaModFix/>
          </a:blip>
          <a:stretch>
            <a:fillRect/>
          </a:stretch>
        </p:blipFill>
        <p:spPr>
          <a:xfrm>
            <a:off x="741871" y="2226131"/>
            <a:ext cx="239850" cy="239850"/>
          </a:xfrm>
          <a:prstGeom prst="rect">
            <a:avLst/>
          </a:prstGeom>
          <a:noFill/>
          <a:ln>
            <a:noFill/>
          </a:ln>
        </p:spPr>
      </p:pic>
      <p:pic>
        <p:nvPicPr>
          <p:cNvPr descr="clock_white.png" id="288" name="Google Shape;288;p59"/>
          <p:cNvPicPr preferRelativeResize="0"/>
          <p:nvPr/>
        </p:nvPicPr>
        <p:blipFill>
          <a:blip r:embed="rId3">
            <a:alphaModFix/>
          </a:blip>
          <a:stretch>
            <a:fillRect/>
          </a:stretch>
        </p:blipFill>
        <p:spPr>
          <a:xfrm>
            <a:off x="741871" y="2788943"/>
            <a:ext cx="239850" cy="239850"/>
          </a:xfrm>
          <a:prstGeom prst="rect">
            <a:avLst/>
          </a:prstGeom>
          <a:noFill/>
          <a:ln>
            <a:noFill/>
          </a:ln>
        </p:spPr>
      </p:pic>
      <p:sp>
        <p:nvSpPr>
          <p:cNvPr id="289" name="Google Shape;289;p59"/>
          <p:cNvSpPr/>
          <p:nvPr/>
        </p:nvSpPr>
        <p:spPr>
          <a:xfrm>
            <a:off x="1443175" y="3259597"/>
            <a:ext cx="4684800" cy="5142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59"/>
          <p:cNvSpPr/>
          <p:nvPr/>
        </p:nvSpPr>
        <p:spPr>
          <a:xfrm>
            <a:off x="681175" y="3259597"/>
            <a:ext cx="4684800" cy="514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59"/>
          <p:cNvSpPr/>
          <p:nvPr/>
        </p:nvSpPr>
        <p:spPr>
          <a:xfrm>
            <a:off x="528275" y="3259522"/>
            <a:ext cx="903600" cy="514200"/>
          </a:xfrm>
          <a:prstGeom prst="homePlate">
            <a:avLst>
              <a:gd fmla="val 50000" name="adj"/>
            </a:avLst>
          </a:prstGeom>
          <a:solidFill>
            <a:srgbClr val="4BBF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lock_white.png" id="292" name="Google Shape;292;p59"/>
          <p:cNvPicPr preferRelativeResize="0"/>
          <p:nvPr/>
        </p:nvPicPr>
        <p:blipFill>
          <a:blip r:embed="rId3">
            <a:alphaModFix/>
          </a:blip>
          <a:stretch>
            <a:fillRect/>
          </a:stretch>
        </p:blipFill>
        <p:spPr>
          <a:xfrm>
            <a:off x="741871" y="3356839"/>
            <a:ext cx="239850" cy="239850"/>
          </a:xfrm>
          <a:prstGeom prst="rect">
            <a:avLst/>
          </a:prstGeom>
          <a:noFill/>
          <a:ln>
            <a:noFill/>
          </a:ln>
        </p:spPr>
      </p:pic>
      <p:sp>
        <p:nvSpPr>
          <p:cNvPr id="293" name="Google Shape;293;p59"/>
          <p:cNvSpPr/>
          <p:nvPr/>
        </p:nvSpPr>
        <p:spPr>
          <a:xfrm>
            <a:off x="1443175" y="3834701"/>
            <a:ext cx="4684800" cy="5142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59"/>
          <p:cNvSpPr/>
          <p:nvPr/>
        </p:nvSpPr>
        <p:spPr>
          <a:xfrm>
            <a:off x="681175" y="3834701"/>
            <a:ext cx="4684800" cy="514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59"/>
          <p:cNvSpPr/>
          <p:nvPr/>
        </p:nvSpPr>
        <p:spPr>
          <a:xfrm>
            <a:off x="528275" y="3834626"/>
            <a:ext cx="903600" cy="514200"/>
          </a:xfrm>
          <a:prstGeom prst="homePlate">
            <a:avLst>
              <a:gd fmla="val 50000" name="adj"/>
            </a:avLst>
          </a:prstGeom>
          <a:solidFill>
            <a:srgbClr val="4BBF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lock_white.png" id="296" name="Google Shape;296;p59"/>
          <p:cNvPicPr preferRelativeResize="0"/>
          <p:nvPr/>
        </p:nvPicPr>
        <p:blipFill>
          <a:blip r:embed="rId3">
            <a:alphaModFix/>
          </a:blip>
          <a:stretch>
            <a:fillRect/>
          </a:stretch>
        </p:blipFill>
        <p:spPr>
          <a:xfrm>
            <a:off x="741871" y="3931943"/>
            <a:ext cx="239850" cy="239850"/>
          </a:xfrm>
          <a:prstGeom prst="rect">
            <a:avLst/>
          </a:prstGeom>
          <a:noFill/>
          <a:ln>
            <a:noFill/>
          </a:ln>
        </p:spPr>
      </p:pic>
      <p:sp>
        <p:nvSpPr>
          <p:cNvPr id="297" name="Google Shape;297;p59"/>
          <p:cNvSpPr/>
          <p:nvPr/>
        </p:nvSpPr>
        <p:spPr>
          <a:xfrm>
            <a:off x="1443175" y="4402597"/>
            <a:ext cx="4684800" cy="5142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59"/>
          <p:cNvSpPr/>
          <p:nvPr/>
        </p:nvSpPr>
        <p:spPr>
          <a:xfrm>
            <a:off x="681175" y="4402597"/>
            <a:ext cx="4684800" cy="514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59"/>
          <p:cNvSpPr/>
          <p:nvPr/>
        </p:nvSpPr>
        <p:spPr>
          <a:xfrm>
            <a:off x="528275" y="4402522"/>
            <a:ext cx="903600" cy="514200"/>
          </a:xfrm>
          <a:prstGeom prst="homePlate">
            <a:avLst>
              <a:gd fmla="val 50000" name="adj"/>
            </a:avLst>
          </a:prstGeom>
          <a:solidFill>
            <a:srgbClr val="4BBF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lock_white.png" id="300" name="Google Shape;300;p59"/>
          <p:cNvPicPr preferRelativeResize="0"/>
          <p:nvPr/>
        </p:nvPicPr>
        <p:blipFill>
          <a:blip r:embed="rId3">
            <a:alphaModFix/>
          </a:blip>
          <a:stretch>
            <a:fillRect/>
          </a:stretch>
        </p:blipFill>
        <p:spPr>
          <a:xfrm>
            <a:off x="741871" y="4499839"/>
            <a:ext cx="239850" cy="239850"/>
          </a:xfrm>
          <a:prstGeom prst="rect">
            <a:avLst/>
          </a:prstGeom>
          <a:noFill/>
          <a:ln>
            <a:noFill/>
          </a:ln>
        </p:spPr>
      </p:pic>
      <p:sp>
        <p:nvSpPr>
          <p:cNvPr id="301" name="Google Shape;301;p59"/>
          <p:cNvSpPr txBox="1"/>
          <p:nvPr/>
        </p:nvSpPr>
        <p:spPr>
          <a:xfrm>
            <a:off x="457200" y="187800"/>
            <a:ext cx="6965400" cy="5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rgbClr val="21366C"/>
                </a:solidFill>
                <a:latin typeface="Roboto Slab"/>
                <a:ea typeface="Roboto Slab"/>
                <a:cs typeface="Roboto Slab"/>
                <a:sym typeface="Roboto Slab"/>
              </a:rPr>
              <a:t>Agenda</a:t>
            </a:r>
            <a:endParaRPr sz="3000">
              <a:solidFill>
                <a:srgbClr val="21366C"/>
              </a:solidFill>
              <a:latin typeface="Roboto Slab"/>
              <a:ea typeface="Roboto Slab"/>
              <a:cs typeface="Roboto Slab"/>
              <a:sym typeface="Roboto Slab"/>
            </a:endParaRPr>
          </a:p>
        </p:txBody>
      </p:sp>
      <p:sp>
        <p:nvSpPr>
          <p:cNvPr id="302" name="Google Shape;302;p59"/>
          <p:cNvSpPr txBox="1"/>
          <p:nvPr>
            <p:ph idx="1" type="subTitle"/>
          </p:nvPr>
        </p:nvSpPr>
        <p:spPr>
          <a:xfrm>
            <a:off x="1619400" y="1092150"/>
            <a:ext cx="3651000" cy="390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a:solidFill>
                  <a:srgbClr val="666666"/>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03" name="Google Shape;303;p59"/>
          <p:cNvSpPr txBox="1"/>
          <p:nvPr>
            <p:ph idx="2" type="subTitle"/>
          </p:nvPr>
        </p:nvSpPr>
        <p:spPr>
          <a:xfrm>
            <a:off x="1619400" y="1628013"/>
            <a:ext cx="3651000" cy="390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a:solidFill>
                  <a:srgbClr val="666666"/>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04" name="Google Shape;304;p59"/>
          <p:cNvSpPr txBox="1"/>
          <p:nvPr>
            <p:ph idx="3" type="subTitle"/>
          </p:nvPr>
        </p:nvSpPr>
        <p:spPr>
          <a:xfrm>
            <a:off x="1619400" y="2176663"/>
            <a:ext cx="3651000" cy="390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a:solidFill>
                  <a:srgbClr val="666666"/>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05" name="Google Shape;305;p59"/>
          <p:cNvSpPr txBox="1"/>
          <p:nvPr>
            <p:ph idx="4" type="subTitle"/>
          </p:nvPr>
        </p:nvSpPr>
        <p:spPr>
          <a:xfrm>
            <a:off x="1619400" y="2788725"/>
            <a:ext cx="3651000" cy="390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a:solidFill>
                  <a:srgbClr val="666666"/>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06" name="Google Shape;306;p59"/>
          <p:cNvSpPr txBox="1"/>
          <p:nvPr>
            <p:ph idx="5" type="subTitle"/>
          </p:nvPr>
        </p:nvSpPr>
        <p:spPr>
          <a:xfrm>
            <a:off x="1638775" y="3330313"/>
            <a:ext cx="3651000" cy="390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a:solidFill>
                  <a:srgbClr val="666666"/>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07" name="Google Shape;307;p59"/>
          <p:cNvSpPr txBox="1"/>
          <p:nvPr>
            <p:ph idx="6" type="subTitle"/>
          </p:nvPr>
        </p:nvSpPr>
        <p:spPr>
          <a:xfrm>
            <a:off x="1638775" y="3878963"/>
            <a:ext cx="3651000" cy="390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a:solidFill>
                  <a:srgbClr val="666666"/>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08" name="Google Shape;308;p59"/>
          <p:cNvSpPr txBox="1"/>
          <p:nvPr>
            <p:ph idx="7" type="subTitle"/>
          </p:nvPr>
        </p:nvSpPr>
        <p:spPr>
          <a:xfrm>
            <a:off x="1638775" y="4491025"/>
            <a:ext cx="3651000" cy="390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a:solidFill>
                  <a:srgbClr val="666666"/>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09" name="Google Shape;309;p59"/>
          <p:cNvSpPr txBox="1"/>
          <p:nvPr>
            <p:ph idx="8" type="subTitle"/>
          </p:nvPr>
        </p:nvSpPr>
        <p:spPr>
          <a:xfrm>
            <a:off x="5415675" y="1143139"/>
            <a:ext cx="2884800" cy="279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000">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10" name="Google Shape;310;p59"/>
          <p:cNvSpPr txBox="1"/>
          <p:nvPr>
            <p:ph idx="9" type="subTitle"/>
          </p:nvPr>
        </p:nvSpPr>
        <p:spPr>
          <a:xfrm>
            <a:off x="5415675" y="1649602"/>
            <a:ext cx="2884800" cy="279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000">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11" name="Google Shape;311;p59"/>
          <p:cNvSpPr txBox="1"/>
          <p:nvPr>
            <p:ph idx="13" type="subTitle"/>
          </p:nvPr>
        </p:nvSpPr>
        <p:spPr>
          <a:xfrm>
            <a:off x="5415675" y="2238621"/>
            <a:ext cx="2884800" cy="279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000">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12" name="Google Shape;312;p59"/>
          <p:cNvSpPr txBox="1"/>
          <p:nvPr>
            <p:ph idx="14" type="subTitle"/>
          </p:nvPr>
        </p:nvSpPr>
        <p:spPr>
          <a:xfrm>
            <a:off x="5415675" y="2813752"/>
            <a:ext cx="2884800" cy="279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000">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13" name="Google Shape;313;p59"/>
          <p:cNvSpPr txBox="1"/>
          <p:nvPr>
            <p:ph idx="15" type="subTitle"/>
          </p:nvPr>
        </p:nvSpPr>
        <p:spPr>
          <a:xfrm>
            <a:off x="5415675" y="3359552"/>
            <a:ext cx="2884800" cy="279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000">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14" name="Google Shape;314;p59"/>
          <p:cNvSpPr txBox="1"/>
          <p:nvPr>
            <p:ph idx="16" type="subTitle"/>
          </p:nvPr>
        </p:nvSpPr>
        <p:spPr>
          <a:xfrm>
            <a:off x="5415675" y="3956400"/>
            <a:ext cx="2884800" cy="279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000">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15" name="Google Shape;315;p59"/>
          <p:cNvSpPr txBox="1"/>
          <p:nvPr>
            <p:ph idx="17" type="subTitle"/>
          </p:nvPr>
        </p:nvSpPr>
        <p:spPr>
          <a:xfrm>
            <a:off x="5415675" y="4507864"/>
            <a:ext cx="2884800" cy="279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000">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green">
  <p:cSld name="TITLE_ONLY_2">
    <p:spTree>
      <p:nvGrpSpPr>
        <p:cNvPr id="316" name="Shape 316"/>
        <p:cNvGrpSpPr/>
        <p:nvPr/>
      </p:nvGrpSpPr>
      <p:grpSpPr>
        <a:xfrm>
          <a:off x="0" y="0"/>
          <a:ext cx="0" cy="0"/>
          <a:chOff x="0" y="0"/>
          <a:chExt cx="0" cy="0"/>
        </a:xfrm>
      </p:grpSpPr>
      <p:sp>
        <p:nvSpPr>
          <p:cNvPr id="317" name="Google Shape;317;p60"/>
          <p:cNvSpPr/>
          <p:nvPr/>
        </p:nvSpPr>
        <p:spPr>
          <a:xfrm>
            <a:off x="1443175" y="1308250"/>
            <a:ext cx="4684800" cy="5142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60"/>
          <p:cNvSpPr/>
          <p:nvPr/>
        </p:nvSpPr>
        <p:spPr>
          <a:xfrm>
            <a:off x="1443175" y="1870977"/>
            <a:ext cx="4684800" cy="5142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60"/>
          <p:cNvSpPr/>
          <p:nvPr/>
        </p:nvSpPr>
        <p:spPr>
          <a:xfrm>
            <a:off x="1443175" y="2433774"/>
            <a:ext cx="4684800" cy="5142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60"/>
          <p:cNvSpPr/>
          <p:nvPr/>
        </p:nvSpPr>
        <p:spPr>
          <a:xfrm>
            <a:off x="1443175" y="2996501"/>
            <a:ext cx="4684800" cy="5142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60"/>
          <p:cNvSpPr txBox="1"/>
          <p:nvPr/>
        </p:nvSpPr>
        <p:spPr>
          <a:xfrm>
            <a:off x="457200" y="187800"/>
            <a:ext cx="6965400" cy="5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rgbClr val="21366C"/>
                </a:solidFill>
                <a:latin typeface="Roboto Slab"/>
                <a:ea typeface="Roboto Slab"/>
                <a:cs typeface="Roboto Slab"/>
                <a:sym typeface="Roboto Slab"/>
              </a:rPr>
              <a:t>Agenda</a:t>
            </a:r>
            <a:endParaRPr sz="3000">
              <a:solidFill>
                <a:srgbClr val="21366C"/>
              </a:solidFill>
              <a:latin typeface="Roboto Slab"/>
              <a:ea typeface="Roboto Slab"/>
              <a:cs typeface="Roboto Slab"/>
              <a:sym typeface="Roboto Slab"/>
            </a:endParaRPr>
          </a:p>
        </p:txBody>
      </p:sp>
      <p:sp>
        <p:nvSpPr>
          <p:cNvPr id="322" name="Google Shape;322;p60"/>
          <p:cNvSpPr/>
          <p:nvPr/>
        </p:nvSpPr>
        <p:spPr>
          <a:xfrm>
            <a:off x="681175" y="1308250"/>
            <a:ext cx="4684800" cy="514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60"/>
          <p:cNvSpPr/>
          <p:nvPr/>
        </p:nvSpPr>
        <p:spPr>
          <a:xfrm>
            <a:off x="528275" y="1308175"/>
            <a:ext cx="903600" cy="514200"/>
          </a:xfrm>
          <a:prstGeom prst="homePlat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60"/>
          <p:cNvSpPr/>
          <p:nvPr/>
        </p:nvSpPr>
        <p:spPr>
          <a:xfrm>
            <a:off x="681175" y="1870977"/>
            <a:ext cx="4684800" cy="514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60"/>
          <p:cNvSpPr/>
          <p:nvPr/>
        </p:nvSpPr>
        <p:spPr>
          <a:xfrm>
            <a:off x="528275" y="1870902"/>
            <a:ext cx="903600" cy="514200"/>
          </a:xfrm>
          <a:prstGeom prst="homePlat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60"/>
          <p:cNvSpPr/>
          <p:nvPr/>
        </p:nvSpPr>
        <p:spPr>
          <a:xfrm>
            <a:off x="681175" y="2433774"/>
            <a:ext cx="4684800" cy="514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60"/>
          <p:cNvSpPr/>
          <p:nvPr/>
        </p:nvSpPr>
        <p:spPr>
          <a:xfrm>
            <a:off x="528275" y="2433699"/>
            <a:ext cx="903600" cy="514200"/>
          </a:xfrm>
          <a:prstGeom prst="homePlat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60"/>
          <p:cNvSpPr/>
          <p:nvPr/>
        </p:nvSpPr>
        <p:spPr>
          <a:xfrm>
            <a:off x="681175" y="2996501"/>
            <a:ext cx="4684800" cy="514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60"/>
          <p:cNvSpPr/>
          <p:nvPr/>
        </p:nvSpPr>
        <p:spPr>
          <a:xfrm>
            <a:off x="528275" y="2996426"/>
            <a:ext cx="903600" cy="514200"/>
          </a:xfrm>
          <a:prstGeom prst="homePlat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lock_white.png" id="330" name="Google Shape;330;p60"/>
          <p:cNvPicPr preferRelativeResize="0"/>
          <p:nvPr/>
        </p:nvPicPr>
        <p:blipFill>
          <a:blip r:embed="rId2">
            <a:alphaModFix/>
          </a:blip>
          <a:stretch>
            <a:fillRect/>
          </a:stretch>
        </p:blipFill>
        <p:spPr>
          <a:xfrm>
            <a:off x="741871" y="1390368"/>
            <a:ext cx="239850" cy="239850"/>
          </a:xfrm>
          <a:prstGeom prst="rect">
            <a:avLst/>
          </a:prstGeom>
          <a:noFill/>
          <a:ln>
            <a:noFill/>
          </a:ln>
        </p:spPr>
      </p:pic>
      <p:pic>
        <p:nvPicPr>
          <p:cNvPr descr="clock_white.png" id="331" name="Google Shape;331;p60"/>
          <p:cNvPicPr preferRelativeResize="0"/>
          <p:nvPr/>
        </p:nvPicPr>
        <p:blipFill>
          <a:blip r:embed="rId2">
            <a:alphaModFix/>
          </a:blip>
          <a:stretch>
            <a:fillRect/>
          </a:stretch>
        </p:blipFill>
        <p:spPr>
          <a:xfrm>
            <a:off x="741871" y="1968206"/>
            <a:ext cx="239850" cy="239850"/>
          </a:xfrm>
          <a:prstGeom prst="rect">
            <a:avLst/>
          </a:prstGeom>
          <a:noFill/>
          <a:ln>
            <a:noFill/>
          </a:ln>
        </p:spPr>
      </p:pic>
      <p:pic>
        <p:nvPicPr>
          <p:cNvPr descr="clock_white.png" id="332" name="Google Shape;332;p60"/>
          <p:cNvPicPr preferRelativeResize="0"/>
          <p:nvPr/>
        </p:nvPicPr>
        <p:blipFill>
          <a:blip r:embed="rId2">
            <a:alphaModFix/>
          </a:blip>
          <a:stretch>
            <a:fillRect/>
          </a:stretch>
        </p:blipFill>
        <p:spPr>
          <a:xfrm>
            <a:off x="741871" y="2530931"/>
            <a:ext cx="239850" cy="239850"/>
          </a:xfrm>
          <a:prstGeom prst="rect">
            <a:avLst/>
          </a:prstGeom>
          <a:noFill/>
          <a:ln>
            <a:noFill/>
          </a:ln>
        </p:spPr>
      </p:pic>
      <p:pic>
        <p:nvPicPr>
          <p:cNvPr descr="clock_white.png" id="333" name="Google Shape;333;p60"/>
          <p:cNvPicPr preferRelativeResize="0"/>
          <p:nvPr/>
        </p:nvPicPr>
        <p:blipFill>
          <a:blip r:embed="rId2">
            <a:alphaModFix/>
          </a:blip>
          <a:stretch>
            <a:fillRect/>
          </a:stretch>
        </p:blipFill>
        <p:spPr>
          <a:xfrm>
            <a:off x="741871" y="3093743"/>
            <a:ext cx="239850" cy="239850"/>
          </a:xfrm>
          <a:prstGeom prst="rect">
            <a:avLst/>
          </a:prstGeom>
          <a:noFill/>
          <a:ln>
            <a:noFill/>
          </a:ln>
        </p:spPr>
      </p:pic>
      <p:sp>
        <p:nvSpPr>
          <p:cNvPr id="334" name="Google Shape;334;p60"/>
          <p:cNvSpPr/>
          <p:nvPr/>
        </p:nvSpPr>
        <p:spPr>
          <a:xfrm>
            <a:off x="1443175" y="3564397"/>
            <a:ext cx="4684800" cy="5142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60"/>
          <p:cNvSpPr/>
          <p:nvPr/>
        </p:nvSpPr>
        <p:spPr>
          <a:xfrm>
            <a:off x="681175" y="3564397"/>
            <a:ext cx="4684800" cy="514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60"/>
          <p:cNvSpPr/>
          <p:nvPr/>
        </p:nvSpPr>
        <p:spPr>
          <a:xfrm>
            <a:off x="528275" y="3564322"/>
            <a:ext cx="903600" cy="514200"/>
          </a:xfrm>
          <a:prstGeom prst="homePlat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lock_white.png" id="337" name="Google Shape;337;p60"/>
          <p:cNvPicPr preferRelativeResize="0"/>
          <p:nvPr/>
        </p:nvPicPr>
        <p:blipFill>
          <a:blip r:embed="rId2">
            <a:alphaModFix/>
          </a:blip>
          <a:stretch>
            <a:fillRect/>
          </a:stretch>
        </p:blipFill>
        <p:spPr>
          <a:xfrm>
            <a:off x="741871" y="3661639"/>
            <a:ext cx="239850" cy="239850"/>
          </a:xfrm>
          <a:prstGeom prst="rect">
            <a:avLst/>
          </a:prstGeom>
          <a:noFill/>
          <a:ln>
            <a:noFill/>
          </a:ln>
        </p:spPr>
      </p:pic>
      <p:pic>
        <p:nvPicPr>
          <p:cNvPr descr="bar_green.jpg" id="338" name="Google Shape;338;p60"/>
          <p:cNvPicPr preferRelativeResize="0"/>
          <p:nvPr/>
        </p:nvPicPr>
        <p:blipFill>
          <a:blip r:embed="rId3">
            <a:alphaModFix/>
          </a:blip>
          <a:stretch>
            <a:fillRect/>
          </a:stretch>
        </p:blipFill>
        <p:spPr>
          <a:xfrm>
            <a:off x="4053" y="0"/>
            <a:ext cx="140108" cy="3857627"/>
          </a:xfrm>
          <a:prstGeom prst="rect">
            <a:avLst/>
          </a:prstGeom>
          <a:noFill/>
          <a:ln>
            <a:noFill/>
          </a:ln>
        </p:spPr>
      </p:pic>
      <p:sp>
        <p:nvSpPr>
          <p:cNvPr id="339" name="Google Shape;339;p60"/>
          <p:cNvSpPr txBox="1"/>
          <p:nvPr>
            <p:ph idx="1" type="subTitle"/>
          </p:nvPr>
        </p:nvSpPr>
        <p:spPr>
          <a:xfrm>
            <a:off x="1598275" y="1412313"/>
            <a:ext cx="3651000" cy="390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a:solidFill>
                  <a:srgbClr val="666666"/>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40" name="Google Shape;340;p60"/>
          <p:cNvSpPr txBox="1"/>
          <p:nvPr>
            <p:ph idx="2" type="subTitle"/>
          </p:nvPr>
        </p:nvSpPr>
        <p:spPr>
          <a:xfrm>
            <a:off x="1598275" y="1960963"/>
            <a:ext cx="3651000" cy="390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a:solidFill>
                  <a:srgbClr val="666666"/>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41" name="Google Shape;341;p60"/>
          <p:cNvSpPr txBox="1"/>
          <p:nvPr>
            <p:ph idx="3" type="subTitle"/>
          </p:nvPr>
        </p:nvSpPr>
        <p:spPr>
          <a:xfrm>
            <a:off x="1598275" y="2573025"/>
            <a:ext cx="3651000" cy="390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a:solidFill>
                  <a:srgbClr val="666666"/>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42" name="Google Shape;342;p60"/>
          <p:cNvSpPr txBox="1"/>
          <p:nvPr>
            <p:ph idx="4" type="subTitle"/>
          </p:nvPr>
        </p:nvSpPr>
        <p:spPr>
          <a:xfrm>
            <a:off x="1617650" y="3114613"/>
            <a:ext cx="3651000" cy="390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a:solidFill>
                  <a:srgbClr val="666666"/>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43" name="Google Shape;343;p60"/>
          <p:cNvSpPr txBox="1"/>
          <p:nvPr>
            <p:ph idx="5" type="subTitle"/>
          </p:nvPr>
        </p:nvSpPr>
        <p:spPr>
          <a:xfrm>
            <a:off x="1617650" y="3663263"/>
            <a:ext cx="3651000" cy="390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a:solidFill>
                  <a:srgbClr val="666666"/>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44" name="Google Shape;344;p60"/>
          <p:cNvSpPr txBox="1"/>
          <p:nvPr>
            <p:ph idx="6" type="subTitle"/>
          </p:nvPr>
        </p:nvSpPr>
        <p:spPr>
          <a:xfrm>
            <a:off x="5415675" y="1442714"/>
            <a:ext cx="2884800" cy="279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000">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45" name="Google Shape;345;p60"/>
          <p:cNvSpPr txBox="1"/>
          <p:nvPr>
            <p:ph idx="7" type="subTitle"/>
          </p:nvPr>
        </p:nvSpPr>
        <p:spPr>
          <a:xfrm>
            <a:off x="5415675" y="1949177"/>
            <a:ext cx="2884800" cy="279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000">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46" name="Google Shape;346;p60"/>
          <p:cNvSpPr txBox="1"/>
          <p:nvPr>
            <p:ph idx="8" type="subTitle"/>
          </p:nvPr>
        </p:nvSpPr>
        <p:spPr>
          <a:xfrm>
            <a:off x="5415675" y="2538196"/>
            <a:ext cx="2884800" cy="279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000">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47" name="Google Shape;347;p60"/>
          <p:cNvSpPr txBox="1"/>
          <p:nvPr>
            <p:ph idx="9" type="subTitle"/>
          </p:nvPr>
        </p:nvSpPr>
        <p:spPr>
          <a:xfrm>
            <a:off x="5415675" y="3113327"/>
            <a:ext cx="2884800" cy="279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000">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48" name="Google Shape;348;p60"/>
          <p:cNvSpPr txBox="1"/>
          <p:nvPr>
            <p:ph idx="13" type="subTitle"/>
          </p:nvPr>
        </p:nvSpPr>
        <p:spPr>
          <a:xfrm>
            <a:off x="5415675" y="3659127"/>
            <a:ext cx="2884800" cy="279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000">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blue">
  <p:cSld name="TITLE_ONLY_1">
    <p:spTree>
      <p:nvGrpSpPr>
        <p:cNvPr id="349" name="Shape 349"/>
        <p:cNvGrpSpPr/>
        <p:nvPr/>
      </p:nvGrpSpPr>
      <p:grpSpPr>
        <a:xfrm>
          <a:off x="0" y="0"/>
          <a:ext cx="0" cy="0"/>
          <a:chOff x="0" y="0"/>
          <a:chExt cx="0" cy="0"/>
        </a:xfrm>
      </p:grpSpPr>
      <p:sp>
        <p:nvSpPr>
          <p:cNvPr id="350" name="Google Shape;350;p61"/>
          <p:cNvSpPr txBox="1"/>
          <p:nvPr>
            <p:ph type="title"/>
          </p:nvPr>
        </p:nvSpPr>
        <p:spPr>
          <a:xfrm>
            <a:off x="369725" y="187801"/>
            <a:ext cx="8229600" cy="590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51" name="Google Shape;351;p61"/>
          <p:cNvSpPr txBox="1"/>
          <p:nvPr/>
        </p:nvSpPr>
        <p:spPr>
          <a:xfrm>
            <a:off x="503700" y="871775"/>
            <a:ext cx="7855800" cy="40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6F6F6F"/>
                </a:solidFill>
                <a:latin typeface="Open Sans"/>
                <a:ea typeface="Open Sans"/>
                <a:cs typeface="Open Sans"/>
                <a:sym typeface="Open Sans"/>
              </a:rPr>
              <a:t> </a:t>
            </a:r>
            <a:endParaRPr sz="2000">
              <a:solidFill>
                <a:srgbClr val="6F6F6F"/>
              </a:solidFill>
              <a:latin typeface="Open Sans"/>
              <a:ea typeface="Open Sans"/>
              <a:cs typeface="Open Sans"/>
              <a:sym typeface="Open Sans"/>
            </a:endParaRPr>
          </a:p>
        </p:txBody>
      </p:sp>
      <p:pic>
        <p:nvPicPr>
          <p:cNvPr descr="bar_blue.jpg" id="352" name="Google Shape;352;p61"/>
          <p:cNvPicPr preferRelativeResize="0"/>
          <p:nvPr/>
        </p:nvPicPr>
        <p:blipFill>
          <a:blip r:embed="rId2">
            <a:alphaModFix/>
          </a:blip>
          <a:stretch>
            <a:fillRect/>
          </a:stretch>
        </p:blipFill>
        <p:spPr>
          <a:xfrm>
            <a:off x="-4" y="0"/>
            <a:ext cx="136994" cy="3857627"/>
          </a:xfrm>
          <a:prstGeom prst="rect">
            <a:avLst/>
          </a:prstGeom>
          <a:noFill/>
          <a:ln>
            <a:noFill/>
          </a:ln>
        </p:spPr>
      </p:pic>
      <p:sp>
        <p:nvSpPr>
          <p:cNvPr id="353" name="Google Shape;353;p61"/>
          <p:cNvSpPr txBox="1"/>
          <p:nvPr>
            <p:ph idx="1" type="body"/>
          </p:nvPr>
        </p:nvSpPr>
        <p:spPr>
          <a:xfrm>
            <a:off x="369725" y="778500"/>
            <a:ext cx="8093100" cy="3725700"/>
          </a:xfrm>
          <a:prstGeom prst="rect">
            <a:avLst/>
          </a:prstGeom>
          <a:noFill/>
          <a:ln>
            <a:noFill/>
          </a:ln>
        </p:spPr>
        <p:txBody>
          <a:bodyPr anchorCtr="0" anchor="t" bIns="91425" lIns="91425" spcFirstLastPara="1" rIns="91425" wrap="square" tIns="91425">
            <a:noAutofit/>
          </a:bodyPr>
          <a:lstStyle>
            <a:lvl1pPr indent="-355600" lvl="0" marL="457200" rtl="0">
              <a:lnSpc>
                <a:spcPct val="115000"/>
              </a:lnSpc>
              <a:spcBef>
                <a:spcPts val="0"/>
              </a:spcBef>
              <a:spcAft>
                <a:spcPts val="0"/>
              </a:spcAft>
              <a:buClr>
                <a:srgbClr val="A6A6A6"/>
              </a:buClr>
              <a:buSzPts val="2000"/>
              <a:buFont typeface="Open Sans"/>
              <a:buChar char="■"/>
              <a:defRPr sz="2000">
                <a:solidFill>
                  <a:srgbClr val="6F6F6F"/>
                </a:solidFill>
                <a:latin typeface="Open Sans"/>
                <a:ea typeface="Open Sans"/>
                <a:cs typeface="Open Sans"/>
                <a:sym typeface="Open Sans"/>
              </a:defRPr>
            </a:lvl1pPr>
            <a:lvl2pPr indent="-342900" lvl="1" marL="914400" rtl="0">
              <a:lnSpc>
                <a:spcPct val="115000"/>
              </a:lnSpc>
              <a:spcBef>
                <a:spcPts val="0"/>
              </a:spcBef>
              <a:spcAft>
                <a:spcPts val="0"/>
              </a:spcAft>
              <a:buClr>
                <a:srgbClr val="A6A6A6"/>
              </a:buClr>
              <a:buSzPts val="1800"/>
              <a:buFont typeface="Open Sans"/>
              <a:buChar char="●"/>
              <a:defRPr sz="1800">
                <a:solidFill>
                  <a:srgbClr val="6F6F6F"/>
                </a:solidFill>
                <a:latin typeface="Open Sans"/>
                <a:ea typeface="Open Sans"/>
                <a:cs typeface="Open Sans"/>
                <a:sym typeface="Open Sans"/>
              </a:defRPr>
            </a:lvl2pPr>
            <a:lvl3pPr indent="-330200" lvl="2" marL="1371600" rtl="0">
              <a:lnSpc>
                <a:spcPct val="115000"/>
              </a:lnSpc>
              <a:spcBef>
                <a:spcPts val="0"/>
              </a:spcBef>
              <a:spcAft>
                <a:spcPts val="0"/>
              </a:spcAft>
              <a:buClr>
                <a:srgbClr val="6F6F6F"/>
              </a:buClr>
              <a:buSzPts val="1600"/>
              <a:buFont typeface="Open Sans"/>
              <a:buChar char="○"/>
              <a:defRPr sz="1600">
                <a:solidFill>
                  <a:srgbClr val="6F6F6F"/>
                </a:solidFill>
                <a:latin typeface="Open Sans"/>
                <a:ea typeface="Open Sans"/>
                <a:cs typeface="Open Sans"/>
                <a:sym typeface="Open Sans"/>
              </a:defRPr>
            </a:lvl3pPr>
            <a:lvl4pPr indent="-317500" lvl="3" marL="1828800" rtl="0">
              <a:lnSpc>
                <a:spcPct val="115000"/>
              </a:lnSpc>
              <a:spcBef>
                <a:spcPts val="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4pPr>
            <a:lvl5pPr indent="-317500" lvl="4" marL="2286000" rtl="0">
              <a:lnSpc>
                <a:spcPct val="115000"/>
              </a:lnSpc>
              <a:spcBef>
                <a:spcPts val="0"/>
              </a:spcBef>
              <a:spcAft>
                <a:spcPts val="0"/>
              </a:spcAft>
              <a:buClr>
                <a:srgbClr val="6F6F6F"/>
              </a:buClr>
              <a:buSzPts val="1400"/>
              <a:buFont typeface="Open Sans"/>
              <a:buChar char="○"/>
              <a:defRPr>
                <a:solidFill>
                  <a:srgbClr val="6F6F6F"/>
                </a:solidFill>
                <a:latin typeface="Open Sans"/>
                <a:ea typeface="Open Sans"/>
                <a:cs typeface="Open Sans"/>
                <a:sym typeface="Open Sans"/>
              </a:defRPr>
            </a:lvl5pPr>
            <a:lvl6pPr indent="-317500" lvl="5" marL="2743200" rtl="0">
              <a:lnSpc>
                <a:spcPct val="115000"/>
              </a:lnSpc>
              <a:spcBef>
                <a:spcPts val="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6pPr>
            <a:lvl7pPr indent="-317500" lvl="6" marL="3200400" rtl="0">
              <a:lnSpc>
                <a:spcPct val="115000"/>
              </a:lnSpc>
              <a:spcBef>
                <a:spcPts val="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7pPr>
            <a:lvl8pPr indent="-317500" lvl="7" marL="3657600" rtl="0">
              <a:lnSpc>
                <a:spcPct val="115000"/>
              </a:lnSpc>
              <a:spcBef>
                <a:spcPts val="0"/>
              </a:spcBef>
              <a:spcAft>
                <a:spcPts val="0"/>
              </a:spcAft>
              <a:buClr>
                <a:srgbClr val="6F6F6F"/>
              </a:buClr>
              <a:buSzPts val="1400"/>
              <a:buFont typeface="Open Sans"/>
              <a:buChar char="○"/>
              <a:defRPr>
                <a:solidFill>
                  <a:srgbClr val="6F6F6F"/>
                </a:solidFill>
                <a:latin typeface="Open Sans"/>
                <a:ea typeface="Open Sans"/>
                <a:cs typeface="Open Sans"/>
                <a:sym typeface="Open Sans"/>
              </a:defRPr>
            </a:lvl8pPr>
            <a:lvl9pPr indent="-317500" lvl="8" marL="4114800" rtl="0">
              <a:lnSpc>
                <a:spcPct val="115000"/>
              </a:lnSpc>
              <a:spcBef>
                <a:spcPts val="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9pPr>
          </a:lstStyle>
          <a:p/>
        </p:txBody>
      </p:sp>
      <p:sp>
        <p:nvSpPr>
          <p:cNvPr id="354" name="Google Shape;354;p61"/>
          <p:cNvSpPr txBox="1"/>
          <p:nvPr>
            <p:ph idx="12" type="sldNum"/>
          </p:nvPr>
        </p:nvSpPr>
        <p:spPr>
          <a:xfrm>
            <a:off x="244716" y="470142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light blue">
  <p:cSld name="TITLE_ONLY_1_2">
    <p:spTree>
      <p:nvGrpSpPr>
        <p:cNvPr id="355" name="Shape 355"/>
        <p:cNvGrpSpPr/>
        <p:nvPr/>
      </p:nvGrpSpPr>
      <p:grpSpPr>
        <a:xfrm>
          <a:off x="0" y="0"/>
          <a:ext cx="0" cy="0"/>
          <a:chOff x="0" y="0"/>
          <a:chExt cx="0" cy="0"/>
        </a:xfrm>
      </p:grpSpPr>
      <p:sp>
        <p:nvSpPr>
          <p:cNvPr id="356" name="Google Shape;356;p62"/>
          <p:cNvSpPr txBox="1"/>
          <p:nvPr/>
        </p:nvSpPr>
        <p:spPr>
          <a:xfrm>
            <a:off x="503700" y="871775"/>
            <a:ext cx="7855800" cy="40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6F6F6F"/>
                </a:solidFill>
                <a:latin typeface="Open Sans"/>
                <a:ea typeface="Open Sans"/>
                <a:cs typeface="Open Sans"/>
                <a:sym typeface="Open Sans"/>
              </a:rPr>
              <a:t> </a:t>
            </a:r>
            <a:endParaRPr sz="2000">
              <a:solidFill>
                <a:srgbClr val="6F6F6F"/>
              </a:solidFill>
              <a:latin typeface="Open Sans"/>
              <a:ea typeface="Open Sans"/>
              <a:cs typeface="Open Sans"/>
              <a:sym typeface="Open Sans"/>
            </a:endParaRPr>
          </a:p>
        </p:txBody>
      </p:sp>
      <p:sp>
        <p:nvSpPr>
          <p:cNvPr id="357" name="Google Shape;357;p62"/>
          <p:cNvSpPr txBox="1"/>
          <p:nvPr>
            <p:ph idx="12" type="sldNum"/>
          </p:nvPr>
        </p:nvSpPr>
        <p:spPr>
          <a:xfrm>
            <a:off x="244716" y="470142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descr="bar_skyblue.jpg" id="358" name="Google Shape;358;p62"/>
          <p:cNvPicPr preferRelativeResize="0"/>
          <p:nvPr/>
        </p:nvPicPr>
        <p:blipFill>
          <a:blip r:embed="rId2">
            <a:alphaModFix/>
          </a:blip>
          <a:stretch>
            <a:fillRect/>
          </a:stretch>
        </p:blipFill>
        <p:spPr>
          <a:xfrm>
            <a:off x="5988" y="-5992"/>
            <a:ext cx="136994" cy="3857627"/>
          </a:xfrm>
          <a:prstGeom prst="rect">
            <a:avLst/>
          </a:prstGeom>
          <a:noFill/>
          <a:ln>
            <a:noFill/>
          </a:ln>
        </p:spPr>
      </p:pic>
      <p:sp>
        <p:nvSpPr>
          <p:cNvPr id="359" name="Google Shape;359;p62"/>
          <p:cNvSpPr txBox="1"/>
          <p:nvPr>
            <p:ph type="title"/>
          </p:nvPr>
        </p:nvSpPr>
        <p:spPr>
          <a:xfrm>
            <a:off x="369725" y="187801"/>
            <a:ext cx="8229600" cy="590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60" name="Google Shape;360;p62"/>
          <p:cNvSpPr txBox="1"/>
          <p:nvPr>
            <p:ph idx="1" type="body"/>
          </p:nvPr>
        </p:nvSpPr>
        <p:spPr>
          <a:xfrm>
            <a:off x="369725" y="778500"/>
            <a:ext cx="8093100" cy="3725700"/>
          </a:xfrm>
          <a:prstGeom prst="rect">
            <a:avLst/>
          </a:prstGeom>
          <a:noFill/>
          <a:ln>
            <a:noFill/>
          </a:ln>
        </p:spPr>
        <p:txBody>
          <a:bodyPr anchorCtr="0" anchor="t" bIns="91425" lIns="91425" spcFirstLastPara="1" rIns="91425" wrap="square" tIns="91425">
            <a:noAutofit/>
          </a:bodyPr>
          <a:lstStyle>
            <a:lvl1pPr indent="-355600" lvl="0" marL="457200" rtl="0">
              <a:lnSpc>
                <a:spcPct val="115000"/>
              </a:lnSpc>
              <a:spcBef>
                <a:spcPts val="0"/>
              </a:spcBef>
              <a:spcAft>
                <a:spcPts val="0"/>
              </a:spcAft>
              <a:buClr>
                <a:srgbClr val="A6A6A6"/>
              </a:buClr>
              <a:buSzPts val="2000"/>
              <a:buFont typeface="Open Sans"/>
              <a:buChar char="■"/>
              <a:defRPr sz="2000">
                <a:solidFill>
                  <a:srgbClr val="6F6F6F"/>
                </a:solidFill>
                <a:latin typeface="Open Sans"/>
                <a:ea typeface="Open Sans"/>
                <a:cs typeface="Open Sans"/>
                <a:sym typeface="Open Sans"/>
              </a:defRPr>
            </a:lvl1pPr>
            <a:lvl2pPr indent="-342900" lvl="1" marL="914400" rtl="0">
              <a:lnSpc>
                <a:spcPct val="115000"/>
              </a:lnSpc>
              <a:spcBef>
                <a:spcPts val="0"/>
              </a:spcBef>
              <a:spcAft>
                <a:spcPts val="0"/>
              </a:spcAft>
              <a:buClr>
                <a:srgbClr val="A6A6A6"/>
              </a:buClr>
              <a:buSzPts val="1800"/>
              <a:buFont typeface="Open Sans"/>
              <a:buChar char="●"/>
              <a:defRPr sz="1800">
                <a:solidFill>
                  <a:srgbClr val="6F6F6F"/>
                </a:solidFill>
                <a:latin typeface="Open Sans"/>
                <a:ea typeface="Open Sans"/>
                <a:cs typeface="Open Sans"/>
                <a:sym typeface="Open Sans"/>
              </a:defRPr>
            </a:lvl2pPr>
            <a:lvl3pPr indent="-330200" lvl="2" marL="1371600" rtl="0">
              <a:lnSpc>
                <a:spcPct val="115000"/>
              </a:lnSpc>
              <a:spcBef>
                <a:spcPts val="0"/>
              </a:spcBef>
              <a:spcAft>
                <a:spcPts val="0"/>
              </a:spcAft>
              <a:buClr>
                <a:srgbClr val="6F6F6F"/>
              </a:buClr>
              <a:buSzPts val="1600"/>
              <a:buFont typeface="Open Sans"/>
              <a:buChar char="○"/>
              <a:defRPr sz="1600">
                <a:solidFill>
                  <a:srgbClr val="6F6F6F"/>
                </a:solidFill>
                <a:latin typeface="Open Sans"/>
                <a:ea typeface="Open Sans"/>
                <a:cs typeface="Open Sans"/>
                <a:sym typeface="Open Sans"/>
              </a:defRPr>
            </a:lvl3pPr>
            <a:lvl4pPr indent="-317500" lvl="3" marL="1828800" rtl="0">
              <a:lnSpc>
                <a:spcPct val="115000"/>
              </a:lnSpc>
              <a:spcBef>
                <a:spcPts val="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4pPr>
            <a:lvl5pPr indent="-317500" lvl="4" marL="2286000" rtl="0">
              <a:lnSpc>
                <a:spcPct val="115000"/>
              </a:lnSpc>
              <a:spcBef>
                <a:spcPts val="0"/>
              </a:spcBef>
              <a:spcAft>
                <a:spcPts val="0"/>
              </a:spcAft>
              <a:buClr>
                <a:srgbClr val="6F6F6F"/>
              </a:buClr>
              <a:buSzPts val="1400"/>
              <a:buFont typeface="Open Sans"/>
              <a:buChar char="○"/>
              <a:defRPr>
                <a:solidFill>
                  <a:srgbClr val="6F6F6F"/>
                </a:solidFill>
                <a:latin typeface="Open Sans"/>
                <a:ea typeface="Open Sans"/>
                <a:cs typeface="Open Sans"/>
                <a:sym typeface="Open Sans"/>
              </a:defRPr>
            </a:lvl5pPr>
            <a:lvl6pPr indent="-317500" lvl="5" marL="2743200" rtl="0">
              <a:lnSpc>
                <a:spcPct val="115000"/>
              </a:lnSpc>
              <a:spcBef>
                <a:spcPts val="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6pPr>
            <a:lvl7pPr indent="-317500" lvl="6" marL="3200400" rtl="0">
              <a:lnSpc>
                <a:spcPct val="115000"/>
              </a:lnSpc>
              <a:spcBef>
                <a:spcPts val="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7pPr>
            <a:lvl8pPr indent="-317500" lvl="7" marL="3657600" rtl="0">
              <a:lnSpc>
                <a:spcPct val="115000"/>
              </a:lnSpc>
              <a:spcBef>
                <a:spcPts val="0"/>
              </a:spcBef>
              <a:spcAft>
                <a:spcPts val="0"/>
              </a:spcAft>
              <a:buClr>
                <a:srgbClr val="6F6F6F"/>
              </a:buClr>
              <a:buSzPts val="1400"/>
              <a:buFont typeface="Open Sans"/>
              <a:buChar char="○"/>
              <a:defRPr>
                <a:solidFill>
                  <a:srgbClr val="6F6F6F"/>
                </a:solidFill>
                <a:latin typeface="Open Sans"/>
                <a:ea typeface="Open Sans"/>
                <a:cs typeface="Open Sans"/>
                <a:sym typeface="Open Sans"/>
              </a:defRPr>
            </a:lvl8pPr>
            <a:lvl9pPr indent="-317500" lvl="8" marL="4114800" rtl="0">
              <a:lnSpc>
                <a:spcPct val="115000"/>
              </a:lnSpc>
              <a:spcBef>
                <a:spcPts val="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green">
  <p:cSld name="TITLE_ONLY_1_1">
    <p:spTree>
      <p:nvGrpSpPr>
        <p:cNvPr id="361" name="Shape 361"/>
        <p:cNvGrpSpPr/>
        <p:nvPr/>
      </p:nvGrpSpPr>
      <p:grpSpPr>
        <a:xfrm>
          <a:off x="0" y="0"/>
          <a:ext cx="0" cy="0"/>
          <a:chOff x="0" y="0"/>
          <a:chExt cx="0" cy="0"/>
        </a:xfrm>
      </p:grpSpPr>
      <p:sp>
        <p:nvSpPr>
          <p:cNvPr id="362" name="Google Shape;362;p63"/>
          <p:cNvSpPr txBox="1"/>
          <p:nvPr/>
        </p:nvSpPr>
        <p:spPr>
          <a:xfrm>
            <a:off x="503700" y="871775"/>
            <a:ext cx="7855800" cy="40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6F6F6F"/>
                </a:solidFill>
                <a:latin typeface="Open Sans"/>
                <a:ea typeface="Open Sans"/>
                <a:cs typeface="Open Sans"/>
                <a:sym typeface="Open Sans"/>
              </a:rPr>
              <a:t> </a:t>
            </a:r>
            <a:endParaRPr sz="2000">
              <a:solidFill>
                <a:srgbClr val="6F6F6F"/>
              </a:solidFill>
              <a:latin typeface="Open Sans"/>
              <a:ea typeface="Open Sans"/>
              <a:cs typeface="Open Sans"/>
              <a:sym typeface="Open Sans"/>
            </a:endParaRPr>
          </a:p>
        </p:txBody>
      </p:sp>
      <p:pic>
        <p:nvPicPr>
          <p:cNvPr descr="bar_green.jpg" id="363" name="Google Shape;363;p63"/>
          <p:cNvPicPr preferRelativeResize="0"/>
          <p:nvPr/>
        </p:nvPicPr>
        <p:blipFill>
          <a:blip r:embed="rId2">
            <a:alphaModFix/>
          </a:blip>
          <a:stretch>
            <a:fillRect/>
          </a:stretch>
        </p:blipFill>
        <p:spPr>
          <a:xfrm>
            <a:off x="4053" y="0"/>
            <a:ext cx="140108" cy="3857627"/>
          </a:xfrm>
          <a:prstGeom prst="rect">
            <a:avLst/>
          </a:prstGeom>
          <a:noFill/>
          <a:ln>
            <a:noFill/>
          </a:ln>
        </p:spPr>
      </p:pic>
      <p:sp>
        <p:nvSpPr>
          <p:cNvPr id="364" name="Google Shape;364;p63"/>
          <p:cNvSpPr txBox="1"/>
          <p:nvPr>
            <p:ph idx="12" type="sldNum"/>
          </p:nvPr>
        </p:nvSpPr>
        <p:spPr>
          <a:xfrm>
            <a:off x="244716" y="470142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365" name="Google Shape;365;p63"/>
          <p:cNvSpPr txBox="1"/>
          <p:nvPr>
            <p:ph type="title"/>
          </p:nvPr>
        </p:nvSpPr>
        <p:spPr>
          <a:xfrm>
            <a:off x="369725" y="187801"/>
            <a:ext cx="8229600" cy="590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66" name="Google Shape;366;p63"/>
          <p:cNvSpPr txBox="1"/>
          <p:nvPr>
            <p:ph idx="1" type="body"/>
          </p:nvPr>
        </p:nvSpPr>
        <p:spPr>
          <a:xfrm>
            <a:off x="369725" y="778500"/>
            <a:ext cx="8093100" cy="3725700"/>
          </a:xfrm>
          <a:prstGeom prst="rect">
            <a:avLst/>
          </a:prstGeom>
          <a:noFill/>
          <a:ln>
            <a:noFill/>
          </a:ln>
        </p:spPr>
        <p:txBody>
          <a:bodyPr anchorCtr="0" anchor="t" bIns="91425" lIns="91425" spcFirstLastPara="1" rIns="91425" wrap="square" tIns="91425">
            <a:noAutofit/>
          </a:bodyPr>
          <a:lstStyle>
            <a:lvl1pPr indent="-355600" lvl="0" marL="457200" rtl="0">
              <a:lnSpc>
                <a:spcPct val="115000"/>
              </a:lnSpc>
              <a:spcBef>
                <a:spcPts val="0"/>
              </a:spcBef>
              <a:spcAft>
                <a:spcPts val="0"/>
              </a:spcAft>
              <a:buClr>
                <a:srgbClr val="A6A6A6"/>
              </a:buClr>
              <a:buSzPts val="2000"/>
              <a:buFont typeface="Open Sans"/>
              <a:buChar char="■"/>
              <a:defRPr sz="2000">
                <a:solidFill>
                  <a:srgbClr val="6F6F6F"/>
                </a:solidFill>
                <a:latin typeface="Open Sans"/>
                <a:ea typeface="Open Sans"/>
                <a:cs typeface="Open Sans"/>
                <a:sym typeface="Open Sans"/>
              </a:defRPr>
            </a:lvl1pPr>
            <a:lvl2pPr indent="-342900" lvl="1" marL="914400" rtl="0">
              <a:lnSpc>
                <a:spcPct val="115000"/>
              </a:lnSpc>
              <a:spcBef>
                <a:spcPts val="0"/>
              </a:spcBef>
              <a:spcAft>
                <a:spcPts val="0"/>
              </a:spcAft>
              <a:buClr>
                <a:srgbClr val="A6A6A6"/>
              </a:buClr>
              <a:buSzPts val="1800"/>
              <a:buFont typeface="Open Sans"/>
              <a:buChar char="●"/>
              <a:defRPr sz="1800">
                <a:solidFill>
                  <a:srgbClr val="6F6F6F"/>
                </a:solidFill>
                <a:latin typeface="Open Sans"/>
                <a:ea typeface="Open Sans"/>
                <a:cs typeface="Open Sans"/>
                <a:sym typeface="Open Sans"/>
              </a:defRPr>
            </a:lvl2pPr>
            <a:lvl3pPr indent="-330200" lvl="2" marL="1371600" rtl="0">
              <a:lnSpc>
                <a:spcPct val="115000"/>
              </a:lnSpc>
              <a:spcBef>
                <a:spcPts val="0"/>
              </a:spcBef>
              <a:spcAft>
                <a:spcPts val="0"/>
              </a:spcAft>
              <a:buClr>
                <a:srgbClr val="6F6F6F"/>
              </a:buClr>
              <a:buSzPts val="1600"/>
              <a:buFont typeface="Open Sans"/>
              <a:buChar char="○"/>
              <a:defRPr sz="1600">
                <a:solidFill>
                  <a:srgbClr val="6F6F6F"/>
                </a:solidFill>
                <a:latin typeface="Open Sans"/>
                <a:ea typeface="Open Sans"/>
                <a:cs typeface="Open Sans"/>
                <a:sym typeface="Open Sans"/>
              </a:defRPr>
            </a:lvl3pPr>
            <a:lvl4pPr indent="-317500" lvl="3" marL="1828800" rtl="0">
              <a:lnSpc>
                <a:spcPct val="115000"/>
              </a:lnSpc>
              <a:spcBef>
                <a:spcPts val="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4pPr>
            <a:lvl5pPr indent="-317500" lvl="4" marL="2286000" rtl="0">
              <a:lnSpc>
                <a:spcPct val="115000"/>
              </a:lnSpc>
              <a:spcBef>
                <a:spcPts val="0"/>
              </a:spcBef>
              <a:spcAft>
                <a:spcPts val="0"/>
              </a:spcAft>
              <a:buClr>
                <a:srgbClr val="6F6F6F"/>
              </a:buClr>
              <a:buSzPts val="1400"/>
              <a:buFont typeface="Open Sans"/>
              <a:buChar char="○"/>
              <a:defRPr>
                <a:solidFill>
                  <a:srgbClr val="6F6F6F"/>
                </a:solidFill>
                <a:latin typeface="Open Sans"/>
                <a:ea typeface="Open Sans"/>
                <a:cs typeface="Open Sans"/>
                <a:sym typeface="Open Sans"/>
              </a:defRPr>
            </a:lvl5pPr>
            <a:lvl6pPr indent="-317500" lvl="5" marL="2743200" rtl="0">
              <a:lnSpc>
                <a:spcPct val="115000"/>
              </a:lnSpc>
              <a:spcBef>
                <a:spcPts val="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6pPr>
            <a:lvl7pPr indent="-317500" lvl="6" marL="3200400" rtl="0">
              <a:lnSpc>
                <a:spcPct val="115000"/>
              </a:lnSpc>
              <a:spcBef>
                <a:spcPts val="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7pPr>
            <a:lvl8pPr indent="-317500" lvl="7" marL="3657600" rtl="0">
              <a:lnSpc>
                <a:spcPct val="115000"/>
              </a:lnSpc>
              <a:spcBef>
                <a:spcPts val="0"/>
              </a:spcBef>
              <a:spcAft>
                <a:spcPts val="0"/>
              </a:spcAft>
              <a:buClr>
                <a:srgbClr val="6F6F6F"/>
              </a:buClr>
              <a:buSzPts val="1400"/>
              <a:buFont typeface="Open Sans"/>
              <a:buChar char="○"/>
              <a:defRPr>
                <a:solidFill>
                  <a:srgbClr val="6F6F6F"/>
                </a:solidFill>
                <a:latin typeface="Open Sans"/>
                <a:ea typeface="Open Sans"/>
                <a:cs typeface="Open Sans"/>
                <a:sym typeface="Open Sans"/>
              </a:defRPr>
            </a:lvl8pPr>
            <a:lvl9pPr indent="-317500" lvl="8" marL="4114800" rtl="0">
              <a:lnSpc>
                <a:spcPct val="115000"/>
              </a:lnSpc>
              <a:spcBef>
                <a:spcPts val="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orange">
  <p:cSld name="TITLE_ONLY_1_1_1">
    <p:spTree>
      <p:nvGrpSpPr>
        <p:cNvPr id="367" name="Shape 367"/>
        <p:cNvGrpSpPr/>
        <p:nvPr/>
      </p:nvGrpSpPr>
      <p:grpSpPr>
        <a:xfrm>
          <a:off x="0" y="0"/>
          <a:ext cx="0" cy="0"/>
          <a:chOff x="0" y="0"/>
          <a:chExt cx="0" cy="0"/>
        </a:xfrm>
      </p:grpSpPr>
      <p:sp>
        <p:nvSpPr>
          <p:cNvPr id="368" name="Google Shape;368;p64"/>
          <p:cNvSpPr txBox="1"/>
          <p:nvPr/>
        </p:nvSpPr>
        <p:spPr>
          <a:xfrm>
            <a:off x="503700" y="871775"/>
            <a:ext cx="7855800" cy="40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6F6F6F"/>
                </a:solidFill>
                <a:latin typeface="Open Sans"/>
                <a:ea typeface="Open Sans"/>
                <a:cs typeface="Open Sans"/>
                <a:sym typeface="Open Sans"/>
              </a:rPr>
              <a:t> </a:t>
            </a:r>
            <a:endParaRPr sz="2000">
              <a:solidFill>
                <a:srgbClr val="6F6F6F"/>
              </a:solidFill>
              <a:latin typeface="Open Sans"/>
              <a:ea typeface="Open Sans"/>
              <a:cs typeface="Open Sans"/>
              <a:sym typeface="Open Sans"/>
            </a:endParaRPr>
          </a:p>
        </p:txBody>
      </p:sp>
      <p:pic>
        <p:nvPicPr>
          <p:cNvPr descr="bar_orange.jpg" id="369" name="Google Shape;369;p64"/>
          <p:cNvPicPr preferRelativeResize="0"/>
          <p:nvPr/>
        </p:nvPicPr>
        <p:blipFill>
          <a:blip r:embed="rId2">
            <a:alphaModFix/>
          </a:blip>
          <a:stretch>
            <a:fillRect/>
          </a:stretch>
        </p:blipFill>
        <p:spPr>
          <a:xfrm>
            <a:off x="-5" y="0"/>
            <a:ext cx="140108" cy="3857627"/>
          </a:xfrm>
          <a:prstGeom prst="rect">
            <a:avLst/>
          </a:prstGeom>
          <a:noFill/>
          <a:ln>
            <a:noFill/>
          </a:ln>
        </p:spPr>
      </p:pic>
      <p:sp>
        <p:nvSpPr>
          <p:cNvPr id="370" name="Google Shape;370;p64"/>
          <p:cNvSpPr txBox="1"/>
          <p:nvPr>
            <p:ph idx="12" type="sldNum"/>
          </p:nvPr>
        </p:nvSpPr>
        <p:spPr>
          <a:xfrm>
            <a:off x="244716" y="470142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371" name="Google Shape;371;p64"/>
          <p:cNvSpPr txBox="1"/>
          <p:nvPr>
            <p:ph type="title"/>
          </p:nvPr>
        </p:nvSpPr>
        <p:spPr>
          <a:xfrm>
            <a:off x="369725" y="187801"/>
            <a:ext cx="8229600" cy="590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72" name="Google Shape;372;p64"/>
          <p:cNvSpPr txBox="1"/>
          <p:nvPr>
            <p:ph idx="1" type="body"/>
          </p:nvPr>
        </p:nvSpPr>
        <p:spPr>
          <a:xfrm>
            <a:off x="369725" y="778500"/>
            <a:ext cx="8093100" cy="37257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Clr>
                <a:srgbClr val="A6A6A6"/>
              </a:buClr>
              <a:buSzPts val="2000"/>
              <a:buFont typeface="Open Sans"/>
              <a:buChar char="■"/>
              <a:defRPr sz="2000">
                <a:solidFill>
                  <a:srgbClr val="6F6F6F"/>
                </a:solidFill>
                <a:latin typeface="Open Sans"/>
                <a:ea typeface="Open Sans"/>
                <a:cs typeface="Open Sans"/>
                <a:sym typeface="Open Sans"/>
              </a:defRPr>
            </a:lvl1pPr>
            <a:lvl2pPr indent="-342900" lvl="1" marL="914400" rtl="0">
              <a:spcBef>
                <a:spcPts val="0"/>
              </a:spcBef>
              <a:spcAft>
                <a:spcPts val="0"/>
              </a:spcAft>
              <a:buClr>
                <a:srgbClr val="A6A6A6"/>
              </a:buClr>
              <a:buSzPts val="1800"/>
              <a:buFont typeface="Open Sans"/>
              <a:buChar char="●"/>
              <a:defRPr sz="1800">
                <a:solidFill>
                  <a:srgbClr val="6F6F6F"/>
                </a:solidFill>
                <a:latin typeface="Open Sans"/>
                <a:ea typeface="Open Sans"/>
                <a:cs typeface="Open Sans"/>
                <a:sym typeface="Open Sans"/>
              </a:defRPr>
            </a:lvl2pPr>
            <a:lvl3pPr indent="-330200" lvl="2" marL="1371600" rtl="0">
              <a:spcBef>
                <a:spcPts val="0"/>
              </a:spcBef>
              <a:spcAft>
                <a:spcPts val="0"/>
              </a:spcAft>
              <a:buClr>
                <a:srgbClr val="6F6F6F"/>
              </a:buClr>
              <a:buSzPts val="1600"/>
              <a:buFont typeface="Open Sans"/>
              <a:buChar char="○"/>
              <a:defRPr sz="1600">
                <a:solidFill>
                  <a:srgbClr val="6F6F6F"/>
                </a:solidFill>
                <a:latin typeface="Open Sans"/>
                <a:ea typeface="Open Sans"/>
                <a:cs typeface="Open Sans"/>
                <a:sym typeface="Open Sans"/>
              </a:defRPr>
            </a:lvl3pPr>
            <a:lvl4pPr indent="-317500" lvl="3" marL="1828800" rtl="0">
              <a:spcBef>
                <a:spcPts val="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4pPr>
            <a:lvl5pPr indent="-317500" lvl="4" marL="2286000" rtl="0">
              <a:spcBef>
                <a:spcPts val="0"/>
              </a:spcBef>
              <a:spcAft>
                <a:spcPts val="0"/>
              </a:spcAft>
              <a:buClr>
                <a:srgbClr val="6F6F6F"/>
              </a:buClr>
              <a:buSzPts val="1400"/>
              <a:buFont typeface="Open Sans"/>
              <a:buChar char="○"/>
              <a:defRPr>
                <a:solidFill>
                  <a:srgbClr val="6F6F6F"/>
                </a:solidFill>
                <a:latin typeface="Open Sans"/>
                <a:ea typeface="Open Sans"/>
                <a:cs typeface="Open Sans"/>
                <a:sym typeface="Open Sans"/>
              </a:defRPr>
            </a:lvl5pPr>
            <a:lvl6pPr indent="-317500" lvl="5" marL="2743200" rtl="0">
              <a:spcBef>
                <a:spcPts val="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6pPr>
            <a:lvl7pPr indent="-317500" lvl="6" marL="3200400" rtl="0">
              <a:spcBef>
                <a:spcPts val="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7pPr>
            <a:lvl8pPr indent="-317500" lvl="7" marL="3657600" rtl="0">
              <a:spcBef>
                <a:spcPts val="0"/>
              </a:spcBef>
              <a:spcAft>
                <a:spcPts val="0"/>
              </a:spcAft>
              <a:buClr>
                <a:srgbClr val="6F6F6F"/>
              </a:buClr>
              <a:buSzPts val="1400"/>
              <a:buFont typeface="Open Sans"/>
              <a:buChar char="○"/>
              <a:defRPr>
                <a:solidFill>
                  <a:srgbClr val="6F6F6F"/>
                </a:solidFill>
                <a:latin typeface="Open Sans"/>
                <a:ea typeface="Open Sans"/>
                <a:cs typeface="Open Sans"/>
                <a:sym typeface="Open Sans"/>
              </a:defRPr>
            </a:lvl8pPr>
            <a:lvl9pPr indent="-317500" lvl="8" marL="4114800" rtl="0">
              <a:spcBef>
                <a:spcPts val="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yellow">
  <p:cSld name="TITLE_ONLY_1_1_1_1">
    <p:spTree>
      <p:nvGrpSpPr>
        <p:cNvPr id="373" name="Shape 373"/>
        <p:cNvGrpSpPr/>
        <p:nvPr/>
      </p:nvGrpSpPr>
      <p:grpSpPr>
        <a:xfrm>
          <a:off x="0" y="0"/>
          <a:ext cx="0" cy="0"/>
          <a:chOff x="0" y="0"/>
          <a:chExt cx="0" cy="0"/>
        </a:xfrm>
      </p:grpSpPr>
      <p:sp>
        <p:nvSpPr>
          <p:cNvPr id="374" name="Google Shape;374;p65"/>
          <p:cNvSpPr txBox="1"/>
          <p:nvPr/>
        </p:nvSpPr>
        <p:spPr>
          <a:xfrm>
            <a:off x="503700" y="871775"/>
            <a:ext cx="7855800" cy="40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6F6F6F"/>
                </a:solidFill>
                <a:latin typeface="Open Sans"/>
                <a:ea typeface="Open Sans"/>
                <a:cs typeface="Open Sans"/>
                <a:sym typeface="Open Sans"/>
              </a:rPr>
              <a:t> </a:t>
            </a:r>
            <a:endParaRPr sz="2000">
              <a:solidFill>
                <a:srgbClr val="6F6F6F"/>
              </a:solidFill>
              <a:latin typeface="Open Sans"/>
              <a:ea typeface="Open Sans"/>
              <a:cs typeface="Open Sans"/>
              <a:sym typeface="Open Sans"/>
            </a:endParaRPr>
          </a:p>
        </p:txBody>
      </p:sp>
      <p:pic>
        <p:nvPicPr>
          <p:cNvPr descr="bar_yellow.jpg" id="375" name="Google Shape;375;p65"/>
          <p:cNvPicPr preferRelativeResize="0"/>
          <p:nvPr/>
        </p:nvPicPr>
        <p:blipFill>
          <a:blip r:embed="rId2">
            <a:alphaModFix/>
          </a:blip>
          <a:stretch>
            <a:fillRect/>
          </a:stretch>
        </p:blipFill>
        <p:spPr>
          <a:xfrm>
            <a:off x="-5" y="-3386"/>
            <a:ext cx="140108" cy="3857627"/>
          </a:xfrm>
          <a:prstGeom prst="rect">
            <a:avLst/>
          </a:prstGeom>
          <a:noFill/>
          <a:ln>
            <a:noFill/>
          </a:ln>
        </p:spPr>
      </p:pic>
      <p:sp>
        <p:nvSpPr>
          <p:cNvPr id="376" name="Google Shape;376;p65"/>
          <p:cNvSpPr txBox="1"/>
          <p:nvPr>
            <p:ph idx="12" type="sldNum"/>
          </p:nvPr>
        </p:nvSpPr>
        <p:spPr>
          <a:xfrm>
            <a:off x="244716" y="470142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377" name="Google Shape;377;p65"/>
          <p:cNvSpPr txBox="1"/>
          <p:nvPr>
            <p:ph type="title"/>
          </p:nvPr>
        </p:nvSpPr>
        <p:spPr>
          <a:xfrm>
            <a:off x="369725" y="187801"/>
            <a:ext cx="8229600" cy="590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78" name="Google Shape;378;p65"/>
          <p:cNvSpPr txBox="1"/>
          <p:nvPr>
            <p:ph idx="1" type="body"/>
          </p:nvPr>
        </p:nvSpPr>
        <p:spPr>
          <a:xfrm>
            <a:off x="369725" y="778500"/>
            <a:ext cx="8093100" cy="37257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Clr>
                <a:srgbClr val="A6A6A6"/>
              </a:buClr>
              <a:buSzPts val="2000"/>
              <a:buFont typeface="Open Sans"/>
              <a:buChar char="■"/>
              <a:defRPr sz="2000">
                <a:solidFill>
                  <a:srgbClr val="6F6F6F"/>
                </a:solidFill>
                <a:latin typeface="Open Sans"/>
                <a:ea typeface="Open Sans"/>
                <a:cs typeface="Open Sans"/>
                <a:sym typeface="Open Sans"/>
              </a:defRPr>
            </a:lvl1pPr>
            <a:lvl2pPr indent="-342900" lvl="1" marL="914400" rtl="0">
              <a:spcBef>
                <a:spcPts val="0"/>
              </a:spcBef>
              <a:spcAft>
                <a:spcPts val="0"/>
              </a:spcAft>
              <a:buClr>
                <a:srgbClr val="A6A6A6"/>
              </a:buClr>
              <a:buSzPts val="1800"/>
              <a:buFont typeface="Open Sans"/>
              <a:buChar char="●"/>
              <a:defRPr sz="1800">
                <a:solidFill>
                  <a:srgbClr val="6F6F6F"/>
                </a:solidFill>
                <a:latin typeface="Open Sans"/>
                <a:ea typeface="Open Sans"/>
                <a:cs typeface="Open Sans"/>
                <a:sym typeface="Open Sans"/>
              </a:defRPr>
            </a:lvl2pPr>
            <a:lvl3pPr indent="-330200" lvl="2" marL="1371600" rtl="0">
              <a:spcBef>
                <a:spcPts val="0"/>
              </a:spcBef>
              <a:spcAft>
                <a:spcPts val="0"/>
              </a:spcAft>
              <a:buClr>
                <a:srgbClr val="6F6F6F"/>
              </a:buClr>
              <a:buSzPts val="1600"/>
              <a:buFont typeface="Open Sans"/>
              <a:buChar char="○"/>
              <a:defRPr sz="1600">
                <a:solidFill>
                  <a:srgbClr val="6F6F6F"/>
                </a:solidFill>
                <a:latin typeface="Open Sans"/>
                <a:ea typeface="Open Sans"/>
                <a:cs typeface="Open Sans"/>
                <a:sym typeface="Open Sans"/>
              </a:defRPr>
            </a:lvl3pPr>
            <a:lvl4pPr indent="-317500" lvl="3" marL="1828800" rtl="0">
              <a:spcBef>
                <a:spcPts val="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4pPr>
            <a:lvl5pPr indent="-317500" lvl="4" marL="2286000" rtl="0">
              <a:spcBef>
                <a:spcPts val="0"/>
              </a:spcBef>
              <a:spcAft>
                <a:spcPts val="0"/>
              </a:spcAft>
              <a:buClr>
                <a:srgbClr val="6F6F6F"/>
              </a:buClr>
              <a:buSzPts val="1400"/>
              <a:buFont typeface="Open Sans"/>
              <a:buChar char="○"/>
              <a:defRPr>
                <a:solidFill>
                  <a:srgbClr val="6F6F6F"/>
                </a:solidFill>
                <a:latin typeface="Open Sans"/>
                <a:ea typeface="Open Sans"/>
                <a:cs typeface="Open Sans"/>
                <a:sym typeface="Open Sans"/>
              </a:defRPr>
            </a:lvl5pPr>
            <a:lvl6pPr indent="-317500" lvl="5" marL="2743200" rtl="0">
              <a:spcBef>
                <a:spcPts val="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6pPr>
            <a:lvl7pPr indent="-317500" lvl="6" marL="3200400" rtl="0">
              <a:spcBef>
                <a:spcPts val="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7pPr>
            <a:lvl8pPr indent="-317500" lvl="7" marL="3657600" rtl="0">
              <a:spcBef>
                <a:spcPts val="0"/>
              </a:spcBef>
              <a:spcAft>
                <a:spcPts val="0"/>
              </a:spcAft>
              <a:buClr>
                <a:srgbClr val="6F6F6F"/>
              </a:buClr>
              <a:buSzPts val="1400"/>
              <a:buFont typeface="Open Sans"/>
              <a:buChar char="○"/>
              <a:defRPr>
                <a:solidFill>
                  <a:srgbClr val="6F6F6F"/>
                </a:solidFill>
                <a:latin typeface="Open Sans"/>
                <a:ea typeface="Open Sans"/>
                <a:cs typeface="Open Sans"/>
                <a:sym typeface="Open Sans"/>
              </a:defRPr>
            </a:lvl8pPr>
            <a:lvl9pPr indent="-317500" lvl="8" marL="4114800" rtl="0">
              <a:spcBef>
                <a:spcPts val="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grey side 1 1 1 1 3">
  <p:cSld name="TITLE_ONLY_1_1_1_1_3">
    <p:spTree>
      <p:nvGrpSpPr>
        <p:cNvPr id="379" name="Shape 379"/>
        <p:cNvGrpSpPr/>
        <p:nvPr/>
      </p:nvGrpSpPr>
      <p:grpSpPr>
        <a:xfrm>
          <a:off x="0" y="0"/>
          <a:ext cx="0" cy="0"/>
          <a:chOff x="0" y="0"/>
          <a:chExt cx="0" cy="0"/>
        </a:xfrm>
      </p:grpSpPr>
      <p:pic>
        <p:nvPicPr>
          <p:cNvPr descr="bar_yellow.jpg" id="380" name="Google Shape;380;p66"/>
          <p:cNvPicPr preferRelativeResize="0"/>
          <p:nvPr/>
        </p:nvPicPr>
        <p:blipFill>
          <a:blip r:embed="rId2">
            <a:alphaModFix/>
          </a:blip>
          <a:stretch>
            <a:fillRect/>
          </a:stretch>
        </p:blipFill>
        <p:spPr>
          <a:xfrm>
            <a:off x="-5" y="-3386"/>
            <a:ext cx="140108" cy="3857627"/>
          </a:xfrm>
          <a:prstGeom prst="rect">
            <a:avLst/>
          </a:prstGeom>
          <a:noFill/>
          <a:ln>
            <a:noFill/>
          </a:ln>
        </p:spPr>
      </p:pic>
      <p:sp>
        <p:nvSpPr>
          <p:cNvPr id="381" name="Google Shape;381;p66"/>
          <p:cNvSpPr txBox="1"/>
          <p:nvPr>
            <p:ph idx="12" type="sldNum"/>
          </p:nvPr>
        </p:nvSpPr>
        <p:spPr>
          <a:xfrm>
            <a:off x="244716" y="470142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382" name="Google Shape;382;p66"/>
          <p:cNvSpPr/>
          <p:nvPr/>
        </p:nvSpPr>
        <p:spPr>
          <a:xfrm>
            <a:off x="1443174" y="1003441"/>
            <a:ext cx="4684800" cy="4503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66"/>
          <p:cNvSpPr/>
          <p:nvPr/>
        </p:nvSpPr>
        <p:spPr>
          <a:xfrm>
            <a:off x="1443174" y="1496036"/>
            <a:ext cx="4684800" cy="4503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66"/>
          <p:cNvSpPr/>
          <p:nvPr/>
        </p:nvSpPr>
        <p:spPr>
          <a:xfrm>
            <a:off x="1443174" y="1989769"/>
            <a:ext cx="4684800" cy="4503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66"/>
          <p:cNvSpPr/>
          <p:nvPr/>
        </p:nvSpPr>
        <p:spPr>
          <a:xfrm>
            <a:off x="1443174" y="2482364"/>
            <a:ext cx="4684800" cy="4503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66"/>
          <p:cNvSpPr txBox="1"/>
          <p:nvPr/>
        </p:nvSpPr>
        <p:spPr>
          <a:xfrm>
            <a:off x="457200" y="187800"/>
            <a:ext cx="6711300" cy="5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rgbClr val="21366C"/>
                </a:solidFill>
                <a:latin typeface="Roboto Slab"/>
                <a:ea typeface="Roboto Slab"/>
                <a:cs typeface="Roboto Slab"/>
                <a:sym typeface="Roboto Slab"/>
              </a:rPr>
              <a:t>Agenda</a:t>
            </a:r>
            <a:endParaRPr sz="3000">
              <a:solidFill>
                <a:srgbClr val="21366C"/>
              </a:solidFill>
              <a:latin typeface="Roboto Slab"/>
              <a:ea typeface="Roboto Slab"/>
              <a:cs typeface="Roboto Slab"/>
              <a:sym typeface="Roboto Slab"/>
            </a:endParaRPr>
          </a:p>
        </p:txBody>
      </p:sp>
      <p:sp>
        <p:nvSpPr>
          <p:cNvPr id="387" name="Google Shape;387;p66"/>
          <p:cNvSpPr/>
          <p:nvPr/>
        </p:nvSpPr>
        <p:spPr>
          <a:xfrm>
            <a:off x="681175" y="1003441"/>
            <a:ext cx="4684800" cy="450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66"/>
          <p:cNvSpPr/>
          <p:nvPr/>
        </p:nvSpPr>
        <p:spPr>
          <a:xfrm>
            <a:off x="528275" y="1003375"/>
            <a:ext cx="903600" cy="450300"/>
          </a:xfrm>
          <a:prstGeom prst="homePlate">
            <a:avLst>
              <a:gd fmla="val 50000" name="adj"/>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66"/>
          <p:cNvSpPr/>
          <p:nvPr/>
        </p:nvSpPr>
        <p:spPr>
          <a:xfrm>
            <a:off x="681175" y="1496036"/>
            <a:ext cx="4684800" cy="450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66"/>
          <p:cNvSpPr/>
          <p:nvPr/>
        </p:nvSpPr>
        <p:spPr>
          <a:xfrm>
            <a:off x="528275" y="1495970"/>
            <a:ext cx="903600" cy="450300"/>
          </a:xfrm>
          <a:prstGeom prst="homePlate">
            <a:avLst>
              <a:gd fmla="val 50000" name="adj"/>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66"/>
          <p:cNvSpPr/>
          <p:nvPr/>
        </p:nvSpPr>
        <p:spPr>
          <a:xfrm>
            <a:off x="681175" y="1989769"/>
            <a:ext cx="4684800" cy="450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66"/>
          <p:cNvSpPr/>
          <p:nvPr/>
        </p:nvSpPr>
        <p:spPr>
          <a:xfrm>
            <a:off x="528275" y="1989703"/>
            <a:ext cx="903600" cy="450300"/>
          </a:xfrm>
          <a:prstGeom prst="homePlate">
            <a:avLst>
              <a:gd fmla="val 50000" name="adj"/>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66"/>
          <p:cNvSpPr/>
          <p:nvPr/>
        </p:nvSpPr>
        <p:spPr>
          <a:xfrm>
            <a:off x="681175" y="2482364"/>
            <a:ext cx="4684800" cy="450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66"/>
          <p:cNvSpPr/>
          <p:nvPr/>
        </p:nvSpPr>
        <p:spPr>
          <a:xfrm>
            <a:off x="528275" y="2482298"/>
            <a:ext cx="903600" cy="450300"/>
          </a:xfrm>
          <a:prstGeom prst="homePlate">
            <a:avLst>
              <a:gd fmla="val 50000" name="adj"/>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lock_white.png" id="395" name="Google Shape;395;p66"/>
          <p:cNvPicPr preferRelativeResize="0"/>
          <p:nvPr/>
        </p:nvPicPr>
        <p:blipFill>
          <a:blip r:embed="rId3">
            <a:alphaModFix/>
          </a:blip>
          <a:stretch>
            <a:fillRect/>
          </a:stretch>
        </p:blipFill>
        <p:spPr>
          <a:xfrm>
            <a:off x="741875" y="1075325"/>
            <a:ext cx="213450" cy="209958"/>
          </a:xfrm>
          <a:prstGeom prst="rect">
            <a:avLst/>
          </a:prstGeom>
          <a:noFill/>
          <a:ln>
            <a:noFill/>
          </a:ln>
        </p:spPr>
      </p:pic>
      <p:pic>
        <p:nvPicPr>
          <p:cNvPr descr="clock_white.png" id="396" name="Google Shape;396;p66"/>
          <p:cNvPicPr preferRelativeResize="0"/>
          <p:nvPr/>
        </p:nvPicPr>
        <p:blipFill>
          <a:blip r:embed="rId3">
            <a:alphaModFix/>
          </a:blip>
          <a:stretch>
            <a:fillRect/>
          </a:stretch>
        </p:blipFill>
        <p:spPr>
          <a:xfrm>
            <a:off x="741875" y="1581148"/>
            <a:ext cx="213450" cy="209958"/>
          </a:xfrm>
          <a:prstGeom prst="rect">
            <a:avLst/>
          </a:prstGeom>
          <a:noFill/>
          <a:ln>
            <a:noFill/>
          </a:ln>
        </p:spPr>
      </p:pic>
      <p:pic>
        <p:nvPicPr>
          <p:cNvPr descr="clock_white.png" id="397" name="Google Shape;397;p66"/>
          <p:cNvPicPr preferRelativeResize="0"/>
          <p:nvPr/>
        </p:nvPicPr>
        <p:blipFill>
          <a:blip r:embed="rId3">
            <a:alphaModFix/>
          </a:blip>
          <a:stretch>
            <a:fillRect/>
          </a:stretch>
        </p:blipFill>
        <p:spPr>
          <a:xfrm>
            <a:off x="741875" y="2074819"/>
            <a:ext cx="213450" cy="209958"/>
          </a:xfrm>
          <a:prstGeom prst="rect">
            <a:avLst/>
          </a:prstGeom>
          <a:noFill/>
          <a:ln>
            <a:noFill/>
          </a:ln>
        </p:spPr>
      </p:pic>
      <p:pic>
        <p:nvPicPr>
          <p:cNvPr descr="clock_white.png" id="398" name="Google Shape;398;p66"/>
          <p:cNvPicPr preferRelativeResize="0"/>
          <p:nvPr/>
        </p:nvPicPr>
        <p:blipFill>
          <a:blip r:embed="rId3">
            <a:alphaModFix/>
          </a:blip>
          <a:stretch>
            <a:fillRect/>
          </a:stretch>
        </p:blipFill>
        <p:spPr>
          <a:xfrm>
            <a:off x="741875" y="2567489"/>
            <a:ext cx="213450" cy="209958"/>
          </a:xfrm>
          <a:prstGeom prst="rect">
            <a:avLst/>
          </a:prstGeom>
          <a:noFill/>
          <a:ln>
            <a:noFill/>
          </a:ln>
        </p:spPr>
      </p:pic>
      <p:sp>
        <p:nvSpPr>
          <p:cNvPr id="399" name="Google Shape;399;p66"/>
          <p:cNvSpPr/>
          <p:nvPr/>
        </p:nvSpPr>
        <p:spPr>
          <a:xfrm>
            <a:off x="1443174" y="2979484"/>
            <a:ext cx="4684800" cy="4503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66"/>
          <p:cNvSpPr/>
          <p:nvPr/>
        </p:nvSpPr>
        <p:spPr>
          <a:xfrm>
            <a:off x="681175" y="2979484"/>
            <a:ext cx="4684800" cy="450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66"/>
          <p:cNvSpPr/>
          <p:nvPr/>
        </p:nvSpPr>
        <p:spPr>
          <a:xfrm>
            <a:off x="528275" y="2979418"/>
            <a:ext cx="903600" cy="450300"/>
          </a:xfrm>
          <a:prstGeom prst="homePlate">
            <a:avLst>
              <a:gd fmla="val 50000" name="adj"/>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lock_white.png" id="402" name="Google Shape;402;p66"/>
          <p:cNvPicPr preferRelativeResize="0"/>
          <p:nvPr/>
        </p:nvPicPr>
        <p:blipFill>
          <a:blip r:embed="rId3">
            <a:alphaModFix/>
          </a:blip>
          <a:stretch>
            <a:fillRect/>
          </a:stretch>
        </p:blipFill>
        <p:spPr>
          <a:xfrm>
            <a:off x="741875" y="3064609"/>
            <a:ext cx="213450" cy="209958"/>
          </a:xfrm>
          <a:prstGeom prst="rect">
            <a:avLst/>
          </a:prstGeom>
          <a:noFill/>
          <a:ln>
            <a:noFill/>
          </a:ln>
        </p:spPr>
      </p:pic>
      <p:sp>
        <p:nvSpPr>
          <p:cNvPr id="403" name="Google Shape;403;p66"/>
          <p:cNvSpPr/>
          <p:nvPr/>
        </p:nvSpPr>
        <p:spPr>
          <a:xfrm>
            <a:off x="1443174" y="3482913"/>
            <a:ext cx="4684800" cy="4503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66"/>
          <p:cNvSpPr/>
          <p:nvPr/>
        </p:nvSpPr>
        <p:spPr>
          <a:xfrm>
            <a:off x="681175" y="3482913"/>
            <a:ext cx="4684800" cy="450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66"/>
          <p:cNvSpPr/>
          <p:nvPr/>
        </p:nvSpPr>
        <p:spPr>
          <a:xfrm>
            <a:off x="528275" y="3482848"/>
            <a:ext cx="903600" cy="450300"/>
          </a:xfrm>
          <a:prstGeom prst="homePlate">
            <a:avLst>
              <a:gd fmla="val 50000" name="adj"/>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lock_white.png" id="406" name="Google Shape;406;p66"/>
          <p:cNvPicPr preferRelativeResize="0"/>
          <p:nvPr/>
        </p:nvPicPr>
        <p:blipFill>
          <a:blip r:embed="rId3">
            <a:alphaModFix/>
          </a:blip>
          <a:stretch>
            <a:fillRect/>
          </a:stretch>
        </p:blipFill>
        <p:spPr>
          <a:xfrm>
            <a:off x="741875" y="3568038"/>
            <a:ext cx="213450" cy="209958"/>
          </a:xfrm>
          <a:prstGeom prst="rect">
            <a:avLst/>
          </a:prstGeom>
          <a:noFill/>
          <a:ln>
            <a:noFill/>
          </a:ln>
        </p:spPr>
      </p:pic>
      <p:sp>
        <p:nvSpPr>
          <p:cNvPr id="407" name="Google Shape;407;p66"/>
          <p:cNvSpPr/>
          <p:nvPr/>
        </p:nvSpPr>
        <p:spPr>
          <a:xfrm>
            <a:off x="1443174" y="3980033"/>
            <a:ext cx="4684800" cy="4503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66"/>
          <p:cNvSpPr/>
          <p:nvPr/>
        </p:nvSpPr>
        <p:spPr>
          <a:xfrm>
            <a:off x="681175" y="3980033"/>
            <a:ext cx="4684800" cy="450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66"/>
          <p:cNvSpPr/>
          <p:nvPr/>
        </p:nvSpPr>
        <p:spPr>
          <a:xfrm>
            <a:off x="528275" y="3979967"/>
            <a:ext cx="903600" cy="450300"/>
          </a:xfrm>
          <a:prstGeom prst="homePlate">
            <a:avLst>
              <a:gd fmla="val 50000" name="adj"/>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lock_white.png" id="410" name="Google Shape;410;p66"/>
          <p:cNvPicPr preferRelativeResize="0"/>
          <p:nvPr/>
        </p:nvPicPr>
        <p:blipFill>
          <a:blip r:embed="rId3">
            <a:alphaModFix/>
          </a:blip>
          <a:stretch>
            <a:fillRect/>
          </a:stretch>
        </p:blipFill>
        <p:spPr>
          <a:xfrm>
            <a:off x="741875" y="4065158"/>
            <a:ext cx="213450" cy="209958"/>
          </a:xfrm>
          <a:prstGeom prst="rect">
            <a:avLst/>
          </a:prstGeom>
          <a:noFill/>
          <a:ln>
            <a:noFill/>
          </a:ln>
        </p:spPr>
      </p:pic>
      <p:sp>
        <p:nvSpPr>
          <p:cNvPr id="411" name="Google Shape;411;p66"/>
          <p:cNvSpPr txBox="1"/>
          <p:nvPr>
            <p:ph idx="1" type="subTitle"/>
          </p:nvPr>
        </p:nvSpPr>
        <p:spPr>
          <a:xfrm>
            <a:off x="1598275" y="1024391"/>
            <a:ext cx="3651000" cy="390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a:solidFill>
                  <a:srgbClr val="666666"/>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2" name="Google Shape;412;p66"/>
          <p:cNvSpPr txBox="1"/>
          <p:nvPr>
            <p:ph idx="2" type="subTitle"/>
          </p:nvPr>
        </p:nvSpPr>
        <p:spPr>
          <a:xfrm>
            <a:off x="1598275" y="1512784"/>
            <a:ext cx="3651000" cy="390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a:solidFill>
                  <a:srgbClr val="666666"/>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3" name="Google Shape;413;p66"/>
          <p:cNvSpPr txBox="1"/>
          <p:nvPr>
            <p:ph idx="3" type="subTitle"/>
          </p:nvPr>
        </p:nvSpPr>
        <p:spPr>
          <a:xfrm>
            <a:off x="1598275" y="2010108"/>
            <a:ext cx="3651000" cy="390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a:solidFill>
                  <a:srgbClr val="666666"/>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4" name="Google Shape;414;p66"/>
          <p:cNvSpPr txBox="1"/>
          <p:nvPr>
            <p:ph idx="4" type="subTitle"/>
          </p:nvPr>
        </p:nvSpPr>
        <p:spPr>
          <a:xfrm>
            <a:off x="1617650" y="2551695"/>
            <a:ext cx="3651000" cy="390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a:solidFill>
                  <a:srgbClr val="666666"/>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5" name="Google Shape;415;p66"/>
          <p:cNvSpPr txBox="1"/>
          <p:nvPr>
            <p:ph idx="5" type="subTitle"/>
          </p:nvPr>
        </p:nvSpPr>
        <p:spPr>
          <a:xfrm>
            <a:off x="1617650" y="3009081"/>
            <a:ext cx="3651000" cy="390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a:solidFill>
                  <a:srgbClr val="666666"/>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6" name="Google Shape;416;p66"/>
          <p:cNvSpPr txBox="1"/>
          <p:nvPr>
            <p:ph idx="6" type="subTitle"/>
          </p:nvPr>
        </p:nvSpPr>
        <p:spPr>
          <a:xfrm>
            <a:off x="1617650" y="3483807"/>
            <a:ext cx="3651000" cy="390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a:solidFill>
                  <a:srgbClr val="666666"/>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7" name="Google Shape;417;p66"/>
          <p:cNvSpPr txBox="1"/>
          <p:nvPr>
            <p:ph idx="7" type="subTitle"/>
          </p:nvPr>
        </p:nvSpPr>
        <p:spPr>
          <a:xfrm>
            <a:off x="1616179" y="4016483"/>
            <a:ext cx="3651000" cy="390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a:solidFill>
                  <a:srgbClr val="666666"/>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8" name="Google Shape;418;p66"/>
          <p:cNvSpPr txBox="1"/>
          <p:nvPr>
            <p:ph idx="8" type="subTitle"/>
          </p:nvPr>
        </p:nvSpPr>
        <p:spPr>
          <a:xfrm>
            <a:off x="5415675" y="1075350"/>
            <a:ext cx="2884800" cy="279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000">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9" name="Google Shape;419;p66"/>
          <p:cNvSpPr txBox="1"/>
          <p:nvPr>
            <p:ph idx="9" type="subTitle"/>
          </p:nvPr>
        </p:nvSpPr>
        <p:spPr>
          <a:xfrm>
            <a:off x="5415675" y="1581813"/>
            <a:ext cx="2884800" cy="279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000">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20" name="Google Shape;420;p66"/>
          <p:cNvSpPr txBox="1"/>
          <p:nvPr>
            <p:ph idx="13" type="subTitle"/>
          </p:nvPr>
        </p:nvSpPr>
        <p:spPr>
          <a:xfrm>
            <a:off x="5415675" y="2087100"/>
            <a:ext cx="2884800" cy="279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000">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21" name="Google Shape;421;p66"/>
          <p:cNvSpPr txBox="1"/>
          <p:nvPr>
            <p:ph idx="14" type="subTitle"/>
          </p:nvPr>
        </p:nvSpPr>
        <p:spPr>
          <a:xfrm>
            <a:off x="5415675" y="2593563"/>
            <a:ext cx="2884800" cy="279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000">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22" name="Google Shape;422;p66"/>
          <p:cNvSpPr txBox="1"/>
          <p:nvPr>
            <p:ph idx="15" type="subTitle"/>
          </p:nvPr>
        </p:nvSpPr>
        <p:spPr>
          <a:xfrm>
            <a:off x="5415675" y="3063163"/>
            <a:ext cx="2884800" cy="279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000">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23" name="Google Shape;423;p66"/>
          <p:cNvSpPr txBox="1"/>
          <p:nvPr>
            <p:ph idx="16" type="subTitle"/>
          </p:nvPr>
        </p:nvSpPr>
        <p:spPr>
          <a:xfrm>
            <a:off x="5415675" y="3569625"/>
            <a:ext cx="2884800" cy="279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000">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24" name="Google Shape;424;p66"/>
          <p:cNvSpPr txBox="1"/>
          <p:nvPr>
            <p:ph idx="17" type="subTitle"/>
          </p:nvPr>
        </p:nvSpPr>
        <p:spPr>
          <a:xfrm>
            <a:off x="5415675" y="4035600"/>
            <a:ext cx="2884800" cy="279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000">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red">
  <p:cSld name="TITLE_ONLY_1_1_1_1_2">
    <p:spTree>
      <p:nvGrpSpPr>
        <p:cNvPr id="425" name="Shape 425"/>
        <p:cNvGrpSpPr/>
        <p:nvPr/>
      </p:nvGrpSpPr>
      <p:grpSpPr>
        <a:xfrm>
          <a:off x="0" y="0"/>
          <a:ext cx="0" cy="0"/>
          <a:chOff x="0" y="0"/>
          <a:chExt cx="0" cy="0"/>
        </a:xfrm>
      </p:grpSpPr>
      <p:sp>
        <p:nvSpPr>
          <p:cNvPr id="426" name="Google Shape;426;p67"/>
          <p:cNvSpPr txBox="1"/>
          <p:nvPr/>
        </p:nvSpPr>
        <p:spPr>
          <a:xfrm>
            <a:off x="503700" y="871775"/>
            <a:ext cx="7855800" cy="40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6F6F6F"/>
                </a:solidFill>
                <a:latin typeface="Open Sans"/>
                <a:ea typeface="Open Sans"/>
                <a:cs typeface="Open Sans"/>
                <a:sym typeface="Open Sans"/>
              </a:rPr>
              <a:t> </a:t>
            </a:r>
            <a:endParaRPr sz="2000">
              <a:solidFill>
                <a:srgbClr val="6F6F6F"/>
              </a:solidFill>
              <a:latin typeface="Open Sans"/>
              <a:ea typeface="Open Sans"/>
              <a:cs typeface="Open Sans"/>
              <a:sym typeface="Open Sans"/>
            </a:endParaRPr>
          </a:p>
        </p:txBody>
      </p:sp>
      <p:sp>
        <p:nvSpPr>
          <p:cNvPr id="427" name="Google Shape;427;p67"/>
          <p:cNvSpPr txBox="1"/>
          <p:nvPr>
            <p:ph idx="12" type="sldNum"/>
          </p:nvPr>
        </p:nvSpPr>
        <p:spPr>
          <a:xfrm>
            <a:off x="244716" y="470142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descr="bar_red.jpg" id="428" name="Google Shape;428;p67"/>
          <p:cNvPicPr preferRelativeResize="0"/>
          <p:nvPr/>
        </p:nvPicPr>
        <p:blipFill>
          <a:blip r:embed="rId2">
            <a:alphaModFix/>
          </a:blip>
          <a:stretch>
            <a:fillRect/>
          </a:stretch>
        </p:blipFill>
        <p:spPr>
          <a:xfrm>
            <a:off x="-1457" y="-5992"/>
            <a:ext cx="136994" cy="3857627"/>
          </a:xfrm>
          <a:prstGeom prst="rect">
            <a:avLst/>
          </a:prstGeom>
          <a:noFill/>
          <a:ln>
            <a:noFill/>
          </a:ln>
        </p:spPr>
      </p:pic>
      <p:sp>
        <p:nvSpPr>
          <p:cNvPr id="429" name="Google Shape;429;p67"/>
          <p:cNvSpPr txBox="1"/>
          <p:nvPr>
            <p:ph type="title"/>
          </p:nvPr>
        </p:nvSpPr>
        <p:spPr>
          <a:xfrm>
            <a:off x="369725" y="187801"/>
            <a:ext cx="8229600" cy="590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30" name="Google Shape;430;p67"/>
          <p:cNvSpPr txBox="1"/>
          <p:nvPr>
            <p:ph idx="1" type="body"/>
          </p:nvPr>
        </p:nvSpPr>
        <p:spPr>
          <a:xfrm>
            <a:off x="369725" y="778500"/>
            <a:ext cx="8093100" cy="37257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Clr>
                <a:srgbClr val="A6A6A6"/>
              </a:buClr>
              <a:buSzPts val="2000"/>
              <a:buFont typeface="Open Sans"/>
              <a:buChar char="■"/>
              <a:defRPr sz="2000">
                <a:solidFill>
                  <a:srgbClr val="6F6F6F"/>
                </a:solidFill>
                <a:latin typeface="Open Sans"/>
                <a:ea typeface="Open Sans"/>
                <a:cs typeface="Open Sans"/>
                <a:sym typeface="Open Sans"/>
              </a:defRPr>
            </a:lvl1pPr>
            <a:lvl2pPr indent="-342900" lvl="1" marL="914400" rtl="0">
              <a:spcBef>
                <a:spcPts val="0"/>
              </a:spcBef>
              <a:spcAft>
                <a:spcPts val="0"/>
              </a:spcAft>
              <a:buClr>
                <a:srgbClr val="A6A6A6"/>
              </a:buClr>
              <a:buSzPts val="1800"/>
              <a:buFont typeface="Open Sans"/>
              <a:buChar char="●"/>
              <a:defRPr sz="1800">
                <a:solidFill>
                  <a:srgbClr val="6F6F6F"/>
                </a:solidFill>
                <a:latin typeface="Open Sans"/>
                <a:ea typeface="Open Sans"/>
                <a:cs typeface="Open Sans"/>
                <a:sym typeface="Open Sans"/>
              </a:defRPr>
            </a:lvl2pPr>
            <a:lvl3pPr indent="-330200" lvl="2" marL="1371600" rtl="0">
              <a:spcBef>
                <a:spcPts val="0"/>
              </a:spcBef>
              <a:spcAft>
                <a:spcPts val="0"/>
              </a:spcAft>
              <a:buClr>
                <a:srgbClr val="6F6F6F"/>
              </a:buClr>
              <a:buSzPts val="1600"/>
              <a:buFont typeface="Open Sans"/>
              <a:buChar char="○"/>
              <a:defRPr sz="1600">
                <a:solidFill>
                  <a:srgbClr val="6F6F6F"/>
                </a:solidFill>
                <a:latin typeface="Open Sans"/>
                <a:ea typeface="Open Sans"/>
                <a:cs typeface="Open Sans"/>
                <a:sym typeface="Open Sans"/>
              </a:defRPr>
            </a:lvl3pPr>
            <a:lvl4pPr indent="-317500" lvl="3" marL="1828800" rtl="0">
              <a:spcBef>
                <a:spcPts val="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4pPr>
            <a:lvl5pPr indent="-317500" lvl="4" marL="2286000" rtl="0">
              <a:spcBef>
                <a:spcPts val="0"/>
              </a:spcBef>
              <a:spcAft>
                <a:spcPts val="0"/>
              </a:spcAft>
              <a:buClr>
                <a:srgbClr val="6F6F6F"/>
              </a:buClr>
              <a:buSzPts val="1400"/>
              <a:buFont typeface="Open Sans"/>
              <a:buChar char="○"/>
              <a:defRPr>
                <a:solidFill>
                  <a:srgbClr val="6F6F6F"/>
                </a:solidFill>
                <a:latin typeface="Open Sans"/>
                <a:ea typeface="Open Sans"/>
                <a:cs typeface="Open Sans"/>
                <a:sym typeface="Open Sans"/>
              </a:defRPr>
            </a:lvl5pPr>
            <a:lvl6pPr indent="-317500" lvl="5" marL="2743200" rtl="0">
              <a:spcBef>
                <a:spcPts val="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6pPr>
            <a:lvl7pPr indent="-317500" lvl="6" marL="3200400" rtl="0">
              <a:spcBef>
                <a:spcPts val="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7pPr>
            <a:lvl8pPr indent="-317500" lvl="7" marL="3657600" rtl="0">
              <a:spcBef>
                <a:spcPts val="0"/>
              </a:spcBef>
              <a:spcAft>
                <a:spcPts val="0"/>
              </a:spcAft>
              <a:buClr>
                <a:srgbClr val="6F6F6F"/>
              </a:buClr>
              <a:buSzPts val="1400"/>
              <a:buFont typeface="Open Sans"/>
              <a:buChar char="○"/>
              <a:defRPr>
                <a:solidFill>
                  <a:srgbClr val="6F6F6F"/>
                </a:solidFill>
                <a:latin typeface="Open Sans"/>
                <a:ea typeface="Open Sans"/>
                <a:cs typeface="Open Sans"/>
                <a:sym typeface="Open Sans"/>
              </a:defRPr>
            </a:lvl8pPr>
            <a:lvl9pPr indent="-317500" lvl="8" marL="4114800" rtl="0">
              <a:spcBef>
                <a:spcPts val="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page 1">
  <p:cSld name="TITLE_ONLY_1_1_1_1_1">
    <p:spTree>
      <p:nvGrpSpPr>
        <p:cNvPr id="431" name="Shape 431"/>
        <p:cNvGrpSpPr/>
        <p:nvPr/>
      </p:nvGrpSpPr>
      <p:grpSpPr>
        <a:xfrm>
          <a:off x="0" y="0"/>
          <a:ext cx="0" cy="0"/>
          <a:chOff x="0" y="0"/>
          <a:chExt cx="0" cy="0"/>
        </a:xfrm>
      </p:grpSpPr>
      <p:sp>
        <p:nvSpPr>
          <p:cNvPr id="432" name="Google Shape;432;p68"/>
          <p:cNvSpPr txBox="1"/>
          <p:nvPr/>
        </p:nvSpPr>
        <p:spPr>
          <a:xfrm>
            <a:off x="6170275" y="445575"/>
            <a:ext cx="2789700" cy="39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solidFill>
                  <a:srgbClr val="A6A6A6"/>
                </a:solidFill>
                <a:latin typeface="Open Sans"/>
                <a:ea typeface="Open Sans"/>
                <a:cs typeface="Open Sans"/>
                <a:sym typeface="Open Sans"/>
              </a:rPr>
              <a:t>For case studies.</a:t>
            </a:r>
            <a:endParaRPr b="1" sz="1800">
              <a:solidFill>
                <a:srgbClr val="A6A6A6"/>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800">
                <a:solidFill>
                  <a:srgbClr val="A6A6A6"/>
                </a:solidFill>
                <a:latin typeface="Open Sans"/>
                <a:ea typeface="Open Sans"/>
                <a:cs typeface="Open Sans"/>
                <a:sym typeface="Open Sans"/>
              </a:rPr>
              <a:t>The screenshots in the desktop and phone can be easily added.</a:t>
            </a:r>
            <a:endParaRPr sz="1800">
              <a:solidFill>
                <a:srgbClr val="A6A6A6"/>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800">
                <a:solidFill>
                  <a:srgbClr val="A6A6A6"/>
                </a:solidFill>
                <a:latin typeface="Open Sans"/>
                <a:ea typeface="Open Sans"/>
                <a:cs typeface="Open Sans"/>
                <a:sym typeface="Open Sans"/>
              </a:rPr>
              <a:t>Click on the images and try it out.</a:t>
            </a:r>
            <a:endParaRPr sz="1800">
              <a:solidFill>
                <a:srgbClr val="A6A6A6"/>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800">
                <a:solidFill>
                  <a:srgbClr val="A6A6A6"/>
                </a:solidFill>
                <a:latin typeface="Open Sans"/>
                <a:ea typeface="Open Sans"/>
                <a:cs typeface="Open Sans"/>
                <a:sym typeface="Open Sans"/>
              </a:rPr>
              <a:t>All the images are separated. </a:t>
            </a:r>
            <a:endParaRPr sz="1800">
              <a:solidFill>
                <a:srgbClr val="A6A6A6"/>
              </a:solidFill>
              <a:latin typeface="Open Sans"/>
              <a:ea typeface="Open Sans"/>
              <a:cs typeface="Open Sans"/>
              <a:sym typeface="Open Sans"/>
            </a:endParaRPr>
          </a:p>
          <a:p>
            <a:pPr indent="0" lvl="0" marL="0" rtl="0" algn="l">
              <a:spcBef>
                <a:spcPts val="0"/>
              </a:spcBef>
              <a:spcAft>
                <a:spcPts val="0"/>
              </a:spcAft>
              <a:buNone/>
            </a:pPr>
            <a:r>
              <a:t/>
            </a:r>
            <a:endParaRPr sz="2000">
              <a:solidFill>
                <a:srgbClr val="A6A6A6"/>
              </a:solidFill>
              <a:latin typeface="Open Sans"/>
              <a:ea typeface="Open Sans"/>
              <a:cs typeface="Open Sans"/>
              <a:sym typeface="Open Sans"/>
            </a:endParaRPr>
          </a:p>
        </p:txBody>
      </p:sp>
      <p:pic>
        <p:nvPicPr>
          <p:cNvPr id="433" name="Google Shape;433;p68"/>
          <p:cNvPicPr preferRelativeResize="0"/>
          <p:nvPr/>
        </p:nvPicPr>
        <p:blipFill>
          <a:blip r:embed="rId2">
            <a:alphaModFix/>
          </a:blip>
          <a:stretch>
            <a:fillRect/>
          </a:stretch>
        </p:blipFill>
        <p:spPr>
          <a:xfrm>
            <a:off x="381000" y="387450"/>
            <a:ext cx="3567675" cy="3018112"/>
          </a:xfrm>
          <a:prstGeom prst="rect">
            <a:avLst/>
          </a:prstGeom>
          <a:noFill/>
          <a:ln>
            <a:noFill/>
          </a:ln>
        </p:spPr>
      </p:pic>
      <p:pic>
        <p:nvPicPr>
          <p:cNvPr descr="handmobile_sml.png" id="434" name="Google Shape;434;p68"/>
          <p:cNvPicPr preferRelativeResize="0"/>
          <p:nvPr/>
        </p:nvPicPr>
        <p:blipFill>
          <a:blip r:embed="rId3">
            <a:alphaModFix/>
          </a:blip>
          <a:stretch>
            <a:fillRect/>
          </a:stretch>
        </p:blipFill>
        <p:spPr>
          <a:xfrm>
            <a:off x="3440675" y="1385148"/>
            <a:ext cx="1868119" cy="2806333"/>
          </a:xfrm>
          <a:prstGeom prst="rect">
            <a:avLst/>
          </a:prstGeom>
          <a:noFill/>
          <a:ln>
            <a:noFill/>
          </a:ln>
        </p:spPr>
      </p:pic>
      <p:sp>
        <p:nvSpPr>
          <p:cNvPr id="435" name="Google Shape;435;p68"/>
          <p:cNvSpPr txBox="1"/>
          <p:nvPr>
            <p:ph idx="12" type="sldNum"/>
          </p:nvPr>
        </p:nvSpPr>
        <p:spPr>
          <a:xfrm>
            <a:off x="244716" y="470142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blue">
  <p:cSld name="CUSTOM_5">
    <p:spTree>
      <p:nvGrpSpPr>
        <p:cNvPr id="436" name="Shape 436"/>
        <p:cNvGrpSpPr/>
        <p:nvPr/>
      </p:nvGrpSpPr>
      <p:grpSpPr>
        <a:xfrm>
          <a:off x="0" y="0"/>
          <a:ext cx="0" cy="0"/>
          <a:chOff x="0" y="0"/>
          <a:chExt cx="0" cy="0"/>
        </a:xfrm>
      </p:grpSpPr>
      <p:sp>
        <p:nvSpPr>
          <p:cNvPr id="437" name="Google Shape;437;p69"/>
          <p:cNvSpPr/>
          <p:nvPr/>
        </p:nvSpPr>
        <p:spPr>
          <a:xfrm>
            <a:off x="3509366" y="1527331"/>
            <a:ext cx="4684800" cy="4563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69"/>
          <p:cNvSpPr/>
          <p:nvPr/>
        </p:nvSpPr>
        <p:spPr>
          <a:xfrm>
            <a:off x="3509366" y="2035771"/>
            <a:ext cx="4684800" cy="4563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69"/>
          <p:cNvSpPr txBox="1"/>
          <p:nvPr/>
        </p:nvSpPr>
        <p:spPr>
          <a:xfrm>
            <a:off x="528275" y="191000"/>
            <a:ext cx="81585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3000">
                <a:solidFill>
                  <a:srgbClr val="21366C"/>
                </a:solidFill>
                <a:latin typeface="Roboto Slab"/>
                <a:ea typeface="Roboto Slab"/>
                <a:cs typeface="Roboto Slab"/>
                <a:sym typeface="Roboto Slab"/>
              </a:rPr>
              <a:t>Agenda</a:t>
            </a:r>
            <a:endParaRPr sz="3000">
              <a:solidFill>
                <a:srgbClr val="21366C"/>
              </a:solidFill>
              <a:latin typeface="Roboto Slab"/>
              <a:ea typeface="Roboto Slab"/>
              <a:cs typeface="Roboto Slab"/>
              <a:sym typeface="Roboto Slab"/>
            </a:endParaRPr>
          </a:p>
        </p:txBody>
      </p:sp>
      <p:sp>
        <p:nvSpPr>
          <p:cNvPr id="440" name="Google Shape;440;p69"/>
          <p:cNvSpPr/>
          <p:nvPr/>
        </p:nvSpPr>
        <p:spPr>
          <a:xfrm>
            <a:off x="538251" y="1527337"/>
            <a:ext cx="6845400" cy="456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69"/>
          <p:cNvSpPr/>
          <p:nvPr/>
        </p:nvSpPr>
        <p:spPr>
          <a:xfrm>
            <a:off x="528275" y="1527265"/>
            <a:ext cx="903600" cy="456300"/>
          </a:xfrm>
          <a:prstGeom prst="homePlate">
            <a:avLst>
              <a:gd fmla="val 50000" name="adj"/>
            </a:avLst>
          </a:prstGeom>
          <a:solidFill>
            <a:srgbClr val="2136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69"/>
          <p:cNvSpPr txBox="1"/>
          <p:nvPr/>
        </p:nvSpPr>
        <p:spPr>
          <a:xfrm>
            <a:off x="1570868" y="1558246"/>
            <a:ext cx="4462500" cy="28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2"/>
                </a:solidFill>
                <a:latin typeface="Open Sans"/>
                <a:ea typeface="Open Sans"/>
                <a:cs typeface="Open Sans"/>
                <a:sym typeface="Open Sans"/>
              </a:rPr>
              <a:t>Activity name here</a:t>
            </a:r>
            <a:endParaRPr>
              <a:solidFill>
                <a:srgbClr val="666666"/>
              </a:solidFill>
              <a:latin typeface="Open Sans"/>
              <a:ea typeface="Open Sans"/>
              <a:cs typeface="Open Sans"/>
              <a:sym typeface="Open Sans"/>
            </a:endParaRPr>
          </a:p>
        </p:txBody>
      </p:sp>
      <p:sp>
        <p:nvSpPr>
          <p:cNvPr id="443" name="Google Shape;443;p69"/>
          <p:cNvSpPr/>
          <p:nvPr/>
        </p:nvSpPr>
        <p:spPr>
          <a:xfrm>
            <a:off x="538251" y="2035774"/>
            <a:ext cx="6845400" cy="456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69"/>
          <p:cNvSpPr/>
          <p:nvPr/>
        </p:nvSpPr>
        <p:spPr>
          <a:xfrm>
            <a:off x="528275" y="2035704"/>
            <a:ext cx="903600" cy="456300"/>
          </a:xfrm>
          <a:prstGeom prst="homePlate">
            <a:avLst>
              <a:gd fmla="val 50000" name="adj"/>
            </a:avLst>
          </a:prstGeom>
          <a:solidFill>
            <a:srgbClr val="2136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69"/>
          <p:cNvSpPr txBox="1"/>
          <p:nvPr/>
        </p:nvSpPr>
        <p:spPr>
          <a:xfrm>
            <a:off x="1570868" y="2066687"/>
            <a:ext cx="4462500" cy="28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2"/>
                </a:solidFill>
                <a:latin typeface="Open Sans"/>
                <a:ea typeface="Open Sans"/>
                <a:cs typeface="Open Sans"/>
                <a:sym typeface="Open Sans"/>
              </a:rPr>
              <a:t>Activity name here</a:t>
            </a:r>
            <a:endParaRPr>
              <a:solidFill>
                <a:srgbClr val="666666"/>
              </a:solidFill>
              <a:latin typeface="Open Sans"/>
              <a:ea typeface="Open Sans"/>
              <a:cs typeface="Open Sans"/>
              <a:sym typeface="Open Sans"/>
            </a:endParaRPr>
          </a:p>
        </p:txBody>
      </p:sp>
      <p:pic>
        <p:nvPicPr>
          <p:cNvPr descr="clock_white.png" id="446" name="Google Shape;446;p69"/>
          <p:cNvPicPr preferRelativeResize="0"/>
          <p:nvPr/>
        </p:nvPicPr>
        <p:blipFill>
          <a:blip r:embed="rId2">
            <a:alphaModFix/>
          </a:blip>
          <a:stretch>
            <a:fillRect/>
          </a:stretch>
        </p:blipFill>
        <p:spPr>
          <a:xfrm>
            <a:off x="741875" y="1600215"/>
            <a:ext cx="215119" cy="212912"/>
          </a:xfrm>
          <a:prstGeom prst="rect">
            <a:avLst/>
          </a:prstGeom>
          <a:noFill/>
          <a:ln>
            <a:noFill/>
          </a:ln>
        </p:spPr>
      </p:pic>
      <p:pic>
        <p:nvPicPr>
          <p:cNvPr descr="clock_white.png" id="447" name="Google Shape;447;p69"/>
          <p:cNvPicPr preferRelativeResize="0"/>
          <p:nvPr/>
        </p:nvPicPr>
        <p:blipFill>
          <a:blip r:embed="rId2">
            <a:alphaModFix/>
          </a:blip>
          <a:stretch>
            <a:fillRect/>
          </a:stretch>
        </p:blipFill>
        <p:spPr>
          <a:xfrm>
            <a:off x="741875" y="2122008"/>
            <a:ext cx="215119" cy="212912"/>
          </a:xfrm>
          <a:prstGeom prst="rect">
            <a:avLst/>
          </a:prstGeom>
          <a:noFill/>
          <a:ln>
            <a:noFill/>
          </a:ln>
        </p:spPr>
      </p:pic>
      <p:sp>
        <p:nvSpPr>
          <p:cNvPr id="448" name="Google Shape;448;p69"/>
          <p:cNvSpPr/>
          <p:nvPr/>
        </p:nvSpPr>
        <p:spPr>
          <a:xfrm>
            <a:off x="3509366" y="3037806"/>
            <a:ext cx="4684800" cy="4563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69"/>
          <p:cNvSpPr/>
          <p:nvPr/>
        </p:nvSpPr>
        <p:spPr>
          <a:xfrm>
            <a:off x="538251" y="3037805"/>
            <a:ext cx="6845400" cy="456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69"/>
          <p:cNvSpPr/>
          <p:nvPr/>
        </p:nvSpPr>
        <p:spPr>
          <a:xfrm>
            <a:off x="528275" y="3037739"/>
            <a:ext cx="903600" cy="456300"/>
          </a:xfrm>
          <a:prstGeom prst="homePlate">
            <a:avLst>
              <a:gd fmla="val 50000" name="adj"/>
            </a:avLst>
          </a:prstGeom>
          <a:solidFill>
            <a:srgbClr val="2136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69"/>
          <p:cNvSpPr txBox="1"/>
          <p:nvPr/>
        </p:nvSpPr>
        <p:spPr>
          <a:xfrm>
            <a:off x="1570874" y="3068725"/>
            <a:ext cx="3592500" cy="28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2"/>
                </a:solidFill>
                <a:latin typeface="Open Sans"/>
                <a:ea typeface="Open Sans"/>
                <a:cs typeface="Open Sans"/>
                <a:sym typeface="Open Sans"/>
              </a:rPr>
              <a:t>Activity name here</a:t>
            </a:r>
            <a:endParaRPr>
              <a:solidFill>
                <a:srgbClr val="666666"/>
              </a:solidFill>
              <a:latin typeface="Open Sans"/>
              <a:ea typeface="Open Sans"/>
              <a:cs typeface="Open Sans"/>
              <a:sym typeface="Open Sans"/>
            </a:endParaRPr>
          </a:p>
        </p:txBody>
      </p:sp>
      <p:pic>
        <p:nvPicPr>
          <p:cNvPr descr="clock_white.png" id="452" name="Google Shape;452;p69"/>
          <p:cNvPicPr preferRelativeResize="0"/>
          <p:nvPr/>
        </p:nvPicPr>
        <p:blipFill>
          <a:blip r:embed="rId2">
            <a:alphaModFix/>
          </a:blip>
          <a:stretch>
            <a:fillRect/>
          </a:stretch>
        </p:blipFill>
        <p:spPr>
          <a:xfrm>
            <a:off x="741875" y="3124123"/>
            <a:ext cx="215119" cy="212912"/>
          </a:xfrm>
          <a:prstGeom prst="rect">
            <a:avLst/>
          </a:prstGeom>
          <a:noFill/>
          <a:ln>
            <a:noFill/>
          </a:ln>
        </p:spPr>
      </p:pic>
      <p:sp>
        <p:nvSpPr>
          <p:cNvPr id="453" name="Google Shape;453;p69"/>
          <p:cNvSpPr/>
          <p:nvPr/>
        </p:nvSpPr>
        <p:spPr>
          <a:xfrm>
            <a:off x="3509366" y="3539195"/>
            <a:ext cx="4684800" cy="4563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69"/>
          <p:cNvSpPr/>
          <p:nvPr/>
        </p:nvSpPr>
        <p:spPr>
          <a:xfrm>
            <a:off x="3509366" y="4038720"/>
            <a:ext cx="4684800" cy="4563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69"/>
          <p:cNvSpPr/>
          <p:nvPr/>
        </p:nvSpPr>
        <p:spPr>
          <a:xfrm>
            <a:off x="538251" y="3539191"/>
            <a:ext cx="6845400" cy="456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69"/>
          <p:cNvSpPr/>
          <p:nvPr/>
        </p:nvSpPr>
        <p:spPr>
          <a:xfrm>
            <a:off x="528275" y="3539128"/>
            <a:ext cx="903600" cy="456300"/>
          </a:xfrm>
          <a:prstGeom prst="homePlate">
            <a:avLst>
              <a:gd fmla="val 50000" name="adj"/>
            </a:avLst>
          </a:prstGeom>
          <a:solidFill>
            <a:srgbClr val="2136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69"/>
          <p:cNvSpPr txBox="1"/>
          <p:nvPr/>
        </p:nvSpPr>
        <p:spPr>
          <a:xfrm>
            <a:off x="1570868" y="3570111"/>
            <a:ext cx="4462500" cy="28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2"/>
                </a:solidFill>
                <a:latin typeface="Open Sans"/>
                <a:ea typeface="Open Sans"/>
                <a:cs typeface="Open Sans"/>
                <a:sym typeface="Open Sans"/>
              </a:rPr>
              <a:t>Activity name here</a:t>
            </a:r>
            <a:endParaRPr>
              <a:solidFill>
                <a:srgbClr val="666666"/>
              </a:solidFill>
              <a:latin typeface="Open Sans"/>
              <a:ea typeface="Open Sans"/>
              <a:cs typeface="Open Sans"/>
              <a:sym typeface="Open Sans"/>
            </a:endParaRPr>
          </a:p>
        </p:txBody>
      </p:sp>
      <p:sp>
        <p:nvSpPr>
          <p:cNvPr id="458" name="Google Shape;458;p69"/>
          <p:cNvSpPr/>
          <p:nvPr/>
        </p:nvSpPr>
        <p:spPr>
          <a:xfrm>
            <a:off x="538251" y="4038714"/>
            <a:ext cx="6845400" cy="456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69"/>
          <p:cNvSpPr/>
          <p:nvPr/>
        </p:nvSpPr>
        <p:spPr>
          <a:xfrm>
            <a:off x="528275" y="4038653"/>
            <a:ext cx="903600" cy="456300"/>
          </a:xfrm>
          <a:prstGeom prst="homePlate">
            <a:avLst>
              <a:gd fmla="val 50000" name="adj"/>
            </a:avLst>
          </a:prstGeom>
          <a:solidFill>
            <a:srgbClr val="2136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69"/>
          <p:cNvSpPr txBox="1"/>
          <p:nvPr/>
        </p:nvSpPr>
        <p:spPr>
          <a:xfrm>
            <a:off x="1570868" y="4069636"/>
            <a:ext cx="4462500" cy="28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2"/>
                </a:solidFill>
                <a:latin typeface="Open Sans"/>
                <a:ea typeface="Open Sans"/>
                <a:cs typeface="Open Sans"/>
                <a:sym typeface="Open Sans"/>
              </a:rPr>
              <a:t>Activity name here</a:t>
            </a:r>
            <a:endParaRPr>
              <a:solidFill>
                <a:srgbClr val="666666"/>
              </a:solidFill>
              <a:latin typeface="Open Sans"/>
              <a:ea typeface="Open Sans"/>
              <a:cs typeface="Open Sans"/>
              <a:sym typeface="Open Sans"/>
            </a:endParaRPr>
          </a:p>
        </p:txBody>
      </p:sp>
      <p:pic>
        <p:nvPicPr>
          <p:cNvPr descr="clock_white.png" id="461" name="Google Shape;461;p69"/>
          <p:cNvPicPr preferRelativeResize="0"/>
          <p:nvPr/>
        </p:nvPicPr>
        <p:blipFill>
          <a:blip r:embed="rId2">
            <a:alphaModFix/>
          </a:blip>
          <a:stretch>
            <a:fillRect/>
          </a:stretch>
        </p:blipFill>
        <p:spPr>
          <a:xfrm>
            <a:off x="741875" y="3625438"/>
            <a:ext cx="215119" cy="212912"/>
          </a:xfrm>
          <a:prstGeom prst="rect">
            <a:avLst/>
          </a:prstGeom>
          <a:noFill/>
          <a:ln>
            <a:noFill/>
          </a:ln>
        </p:spPr>
      </p:pic>
      <p:pic>
        <p:nvPicPr>
          <p:cNvPr descr="clock_white.png" id="462" name="Google Shape;462;p69"/>
          <p:cNvPicPr preferRelativeResize="0"/>
          <p:nvPr/>
        </p:nvPicPr>
        <p:blipFill>
          <a:blip r:embed="rId2">
            <a:alphaModFix/>
          </a:blip>
          <a:stretch>
            <a:fillRect/>
          </a:stretch>
        </p:blipFill>
        <p:spPr>
          <a:xfrm>
            <a:off x="741875" y="4125041"/>
            <a:ext cx="215119" cy="212912"/>
          </a:xfrm>
          <a:prstGeom prst="rect">
            <a:avLst/>
          </a:prstGeom>
          <a:noFill/>
          <a:ln>
            <a:noFill/>
          </a:ln>
        </p:spPr>
      </p:pic>
      <p:sp>
        <p:nvSpPr>
          <p:cNvPr id="463" name="Google Shape;463;p69"/>
          <p:cNvSpPr/>
          <p:nvPr/>
        </p:nvSpPr>
        <p:spPr>
          <a:xfrm>
            <a:off x="3509366" y="4542833"/>
            <a:ext cx="4684800" cy="4563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69"/>
          <p:cNvSpPr/>
          <p:nvPr/>
        </p:nvSpPr>
        <p:spPr>
          <a:xfrm>
            <a:off x="538251" y="4542825"/>
            <a:ext cx="6845400" cy="456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69"/>
          <p:cNvSpPr/>
          <p:nvPr/>
        </p:nvSpPr>
        <p:spPr>
          <a:xfrm>
            <a:off x="528275" y="4542766"/>
            <a:ext cx="903600" cy="456300"/>
          </a:xfrm>
          <a:prstGeom prst="homePlate">
            <a:avLst>
              <a:gd fmla="val 50000" name="adj"/>
            </a:avLst>
          </a:prstGeom>
          <a:solidFill>
            <a:srgbClr val="2136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69"/>
          <p:cNvSpPr txBox="1"/>
          <p:nvPr/>
        </p:nvSpPr>
        <p:spPr>
          <a:xfrm>
            <a:off x="1570868" y="4573750"/>
            <a:ext cx="4462500" cy="28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Open Sans"/>
                <a:ea typeface="Open Sans"/>
                <a:cs typeface="Open Sans"/>
                <a:sym typeface="Open Sans"/>
              </a:rPr>
              <a:t>Next steps</a:t>
            </a:r>
            <a:endParaRPr>
              <a:solidFill>
                <a:srgbClr val="666666"/>
              </a:solidFill>
              <a:latin typeface="Open Sans"/>
              <a:ea typeface="Open Sans"/>
              <a:cs typeface="Open Sans"/>
              <a:sym typeface="Open Sans"/>
            </a:endParaRPr>
          </a:p>
        </p:txBody>
      </p:sp>
      <p:pic>
        <p:nvPicPr>
          <p:cNvPr descr="clock_white.png" id="467" name="Google Shape;467;p69"/>
          <p:cNvPicPr preferRelativeResize="0"/>
          <p:nvPr/>
        </p:nvPicPr>
        <p:blipFill>
          <a:blip r:embed="rId2">
            <a:alphaModFix/>
          </a:blip>
          <a:stretch>
            <a:fillRect/>
          </a:stretch>
        </p:blipFill>
        <p:spPr>
          <a:xfrm>
            <a:off x="741875" y="4629156"/>
            <a:ext cx="215119" cy="212912"/>
          </a:xfrm>
          <a:prstGeom prst="rect">
            <a:avLst/>
          </a:prstGeom>
          <a:noFill/>
          <a:ln>
            <a:noFill/>
          </a:ln>
        </p:spPr>
      </p:pic>
      <p:sp>
        <p:nvSpPr>
          <p:cNvPr id="468" name="Google Shape;468;p69"/>
          <p:cNvSpPr/>
          <p:nvPr/>
        </p:nvSpPr>
        <p:spPr>
          <a:xfrm>
            <a:off x="3519334" y="1013867"/>
            <a:ext cx="4684800" cy="4563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69"/>
          <p:cNvSpPr/>
          <p:nvPr/>
        </p:nvSpPr>
        <p:spPr>
          <a:xfrm>
            <a:off x="552816" y="1013875"/>
            <a:ext cx="6845400" cy="456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69"/>
          <p:cNvSpPr/>
          <p:nvPr/>
        </p:nvSpPr>
        <p:spPr>
          <a:xfrm>
            <a:off x="538243" y="1013801"/>
            <a:ext cx="903600" cy="456300"/>
          </a:xfrm>
          <a:prstGeom prst="homePlate">
            <a:avLst>
              <a:gd fmla="val 50000" name="adj"/>
            </a:avLst>
          </a:prstGeom>
          <a:solidFill>
            <a:srgbClr val="2136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69"/>
          <p:cNvSpPr txBox="1"/>
          <p:nvPr/>
        </p:nvSpPr>
        <p:spPr>
          <a:xfrm>
            <a:off x="1580828" y="1044775"/>
            <a:ext cx="3433200" cy="28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Open Sans"/>
                <a:ea typeface="Open Sans"/>
                <a:cs typeface="Open Sans"/>
                <a:sym typeface="Open Sans"/>
              </a:rPr>
              <a:t>Intros &amp; agenda</a:t>
            </a:r>
            <a:endParaRPr>
              <a:solidFill>
                <a:srgbClr val="666666"/>
              </a:solidFill>
              <a:latin typeface="Open Sans"/>
              <a:ea typeface="Open Sans"/>
              <a:cs typeface="Open Sans"/>
              <a:sym typeface="Open Sans"/>
            </a:endParaRPr>
          </a:p>
        </p:txBody>
      </p:sp>
      <p:pic>
        <p:nvPicPr>
          <p:cNvPr descr="clock_white.png" id="472" name="Google Shape;472;p69"/>
          <p:cNvPicPr preferRelativeResize="0"/>
          <p:nvPr/>
        </p:nvPicPr>
        <p:blipFill>
          <a:blip r:embed="rId2">
            <a:alphaModFix/>
          </a:blip>
          <a:stretch>
            <a:fillRect/>
          </a:stretch>
        </p:blipFill>
        <p:spPr>
          <a:xfrm>
            <a:off x="751843" y="1086751"/>
            <a:ext cx="215119" cy="212912"/>
          </a:xfrm>
          <a:prstGeom prst="rect">
            <a:avLst/>
          </a:prstGeom>
          <a:noFill/>
          <a:ln>
            <a:noFill/>
          </a:ln>
        </p:spPr>
      </p:pic>
      <p:sp>
        <p:nvSpPr>
          <p:cNvPr id="473" name="Google Shape;473;p69"/>
          <p:cNvSpPr/>
          <p:nvPr/>
        </p:nvSpPr>
        <p:spPr>
          <a:xfrm>
            <a:off x="3509366" y="2536749"/>
            <a:ext cx="4684800" cy="4563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69"/>
          <p:cNvSpPr/>
          <p:nvPr/>
        </p:nvSpPr>
        <p:spPr>
          <a:xfrm>
            <a:off x="538251" y="2536750"/>
            <a:ext cx="6845400" cy="456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69"/>
          <p:cNvSpPr/>
          <p:nvPr/>
        </p:nvSpPr>
        <p:spPr>
          <a:xfrm>
            <a:off x="528275" y="2536682"/>
            <a:ext cx="903600" cy="456300"/>
          </a:xfrm>
          <a:prstGeom prst="homePlate">
            <a:avLst>
              <a:gd fmla="val 50000" name="adj"/>
            </a:avLst>
          </a:prstGeom>
          <a:solidFill>
            <a:srgbClr val="2136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69"/>
          <p:cNvSpPr txBox="1"/>
          <p:nvPr/>
        </p:nvSpPr>
        <p:spPr>
          <a:xfrm>
            <a:off x="1570874" y="2567675"/>
            <a:ext cx="3688800" cy="28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2"/>
                </a:solidFill>
                <a:latin typeface="Open Sans"/>
                <a:ea typeface="Open Sans"/>
                <a:cs typeface="Open Sans"/>
                <a:sym typeface="Open Sans"/>
              </a:rPr>
              <a:t>Activity name here</a:t>
            </a:r>
            <a:endParaRPr>
              <a:solidFill>
                <a:srgbClr val="666666"/>
              </a:solidFill>
              <a:latin typeface="Open Sans"/>
              <a:ea typeface="Open Sans"/>
              <a:cs typeface="Open Sans"/>
              <a:sym typeface="Open Sans"/>
            </a:endParaRPr>
          </a:p>
        </p:txBody>
      </p:sp>
      <p:pic>
        <p:nvPicPr>
          <p:cNvPr descr="clock_white.png" id="477" name="Google Shape;477;p69"/>
          <p:cNvPicPr preferRelativeResize="0"/>
          <p:nvPr/>
        </p:nvPicPr>
        <p:blipFill>
          <a:blip r:embed="rId2">
            <a:alphaModFix/>
          </a:blip>
          <a:stretch>
            <a:fillRect/>
          </a:stretch>
        </p:blipFill>
        <p:spPr>
          <a:xfrm>
            <a:off x="741875" y="2623066"/>
            <a:ext cx="215119" cy="212912"/>
          </a:xfrm>
          <a:prstGeom prst="rect">
            <a:avLst/>
          </a:prstGeom>
          <a:noFill/>
          <a:ln>
            <a:noFill/>
          </a:ln>
        </p:spPr>
      </p:pic>
      <p:sp>
        <p:nvSpPr>
          <p:cNvPr id="478" name="Google Shape;478;p69"/>
          <p:cNvSpPr txBox="1"/>
          <p:nvPr>
            <p:ph idx="1" type="subTitle"/>
          </p:nvPr>
        </p:nvSpPr>
        <p:spPr>
          <a:xfrm>
            <a:off x="7471950" y="1089488"/>
            <a:ext cx="2884800" cy="279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000">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79" name="Google Shape;479;p69"/>
          <p:cNvSpPr txBox="1"/>
          <p:nvPr>
            <p:ph idx="2" type="subTitle"/>
          </p:nvPr>
        </p:nvSpPr>
        <p:spPr>
          <a:xfrm>
            <a:off x="7471950" y="1595950"/>
            <a:ext cx="2884800" cy="279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000">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0" name="Google Shape;480;p69"/>
          <p:cNvSpPr txBox="1"/>
          <p:nvPr>
            <p:ph idx="3" type="subTitle"/>
          </p:nvPr>
        </p:nvSpPr>
        <p:spPr>
          <a:xfrm>
            <a:off x="7471950" y="2101238"/>
            <a:ext cx="2884800" cy="279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000">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1" name="Google Shape;481;p69"/>
          <p:cNvSpPr txBox="1"/>
          <p:nvPr>
            <p:ph idx="4" type="subTitle"/>
          </p:nvPr>
        </p:nvSpPr>
        <p:spPr>
          <a:xfrm>
            <a:off x="7471950" y="2607700"/>
            <a:ext cx="2884800" cy="279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000">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2" name="Google Shape;482;p69"/>
          <p:cNvSpPr txBox="1"/>
          <p:nvPr>
            <p:ph idx="5" type="subTitle"/>
          </p:nvPr>
        </p:nvSpPr>
        <p:spPr>
          <a:xfrm>
            <a:off x="7471950" y="3077300"/>
            <a:ext cx="2884800" cy="279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000">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3" name="Google Shape;483;p69"/>
          <p:cNvSpPr txBox="1"/>
          <p:nvPr>
            <p:ph idx="6" type="subTitle"/>
          </p:nvPr>
        </p:nvSpPr>
        <p:spPr>
          <a:xfrm>
            <a:off x="7471950" y="3583763"/>
            <a:ext cx="2884800" cy="279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000">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4" name="Google Shape;484;p69"/>
          <p:cNvSpPr txBox="1"/>
          <p:nvPr>
            <p:ph idx="7" type="subTitle"/>
          </p:nvPr>
        </p:nvSpPr>
        <p:spPr>
          <a:xfrm>
            <a:off x="7471950" y="4049738"/>
            <a:ext cx="2884800" cy="279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000">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red understanding">
  <p:cSld name="CUSTOM_5_4">
    <p:spTree>
      <p:nvGrpSpPr>
        <p:cNvPr id="485" name="Shape 485"/>
        <p:cNvGrpSpPr/>
        <p:nvPr/>
      </p:nvGrpSpPr>
      <p:grpSpPr>
        <a:xfrm>
          <a:off x="0" y="0"/>
          <a:ext cx="0" cy="0"/>
          <a:chOff x="0" y="0"/>
          <a:chExt cx="0" cy="0"/>
        </a:xfrm>
      </p:grpSpPr>
      <p:pic>
        <p:nvPicPr>
          <p:cNvPr descr="Screenshot 2016-05-27 00.57.56.png" id="486" name="Google Shape;486;p70"/>
          <p:cNvPicPr preferRelativeResize="0"/>
          <p:nvPr/>
        </p:nvPicPr>
        <p:blipFill>
          <a:blip r:embed="rId2">
            <a:alphaModFix/>
          </a:blip>
          <a:stretch>
            <a:fillRect/>
          </a:stretch>
        </p:blipFill>
        <p:spPr>
          <a:xfrm>
            <a:off x="2132214" y="1010150"/>
            <a:ext cx="3606092" cy="2792325"/>
          </a:xfrm>
          <a:prstGeom prst="rect">
            <a:avLst/>
          </a:prstGeom>
          <a:noFill/>
          <a:ln>
            <a:noFill/>
          </a:ln>
        </p:spPr>
      </p:pic>
      <p:sp>
        <p:nvSpPr>
          <p:cNvPr id="487" name="Google Shape;487;p70"/>
          <p:cNvSpPr txBox="1"/>
          <p:nvPr/>
        </p:nvSpPr>
        <p:spPr>
          <a:xfrm>
            <a:off x="421475" y="97400"/>
            <a:ext cx="8005500" cy="7023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400">
                <a:solidFill>
                  <a:srgbClr val="21366C"/>
                </a:solidFill>
                <a:latin typeface="Roboto Slab"/>
                <a:ea typeface="Roboto Slab"/>
                <a:cs typeface="Roboto Slab"/>
                <a:sym typeface="Roboto Slab"/>
              </a:rPr>
              <a:t>Building a Shared Understanding is crucial</a:t>
            </a:r>
            <a:endParaRPr sz="2400"/>
          </a:p>
        </p:txBody>
      </p:sp>
      <p:sp>
        <p:nvSpPr>
          <p:cNvPr id="488" name="Google Shape;488;p70"/>
          <p:cNvSpPr txBox="1"/>
          <p:nvPr/>
        </p:nvSpPr>
        <p:spPr>
          <a:xfrm>
            <a:off x="484800" y="1504000"/>
            <a:ext cx="1910700" cy="74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666666"/>
                </a:solidFill>
                <a:latin typeface="Open Sans"/>
                <a:ea typeface="Open Sans"/>
                <a:cs typeface="Open Sans"/>
                <a:sym typeface="Open Sans"/>
              </a:rPr>
              <a:t>A documented description of functionality can be taken differently by the audience</a:t>
            </a:r>
            <a:endParaRPr sz="800">
              <a:solidFill>
                <a:srgbClr val="666666"/>
              </a:solidFill>
              <a:latin typeface="Open Sans"/>
              <a:ea typeface="Open Sans"/>
              <a:cs typeface="Open Sans"/>
              <a:sym typeface="Open Sans"/>
            </a:endParaRPr>
          </a:p>
        </p:txBody>
      </p:sp>
      <p:sp>
        <p:nvSpPr>
          <p:cNvPr id="489" name="Google Shape;489;p70"/>
          <p:cNvSpPr txBox="1"/>
          <p:nvPr/>
        </p:nvSpPr>
        <p:spPr>
          <a:xfrm>
            <a:off x="6940325" y="1504000"/>
            <a:ext cx="1910700" cy="74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666666"/>
                </a:solidFill>
                <a:latin typeface="Open Sans"/>
                <a:ea typeface="Open Sans"/>
                <a:cs typeface="Open Sans"/>
                <a:sym typeface="Open Sans"/>
              </a:rPr>
              <a:t>When we each draw our understanding on a page and speak to it interpretations regularly differ</a:t>
            </a:r>
            <a:endParaRPr sz="800">
              <a:solidFill>
                <a:srgbClr val="666666"/>
              </a:solidFill>
              <a:latin typeface="Open Sans"/>
              <a:ea typeface="Open Sans"/>
              <a:cs typeface="Open Sans"/>
              <a:sym typeface="Open Sans"/>
            </a:endParaRPr>
          </a:p>
        </p:txBody>
      </p:sp>
      <p:sp>
        <p:nvSpPr>
          <p:cNvPr id="490" name="Google Shape;490;p70"/>
          <p:cNvSpPr txBox="1"/>
          <p:nvPr/>
        </p:nvSpPr>
        <p:spPr>
          <a:xfrm>
            <a:off x="484800" y="3378300"/>
            <a:ext cx="1703700" cy="74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666666"/>
                </a:solidFill>
                <a:latin typeface="Open Sans"/>
                <a:ea typeface="Open Sans"/>
                <a:cs typeface="Open Sans"/>
                <a:sym typeface="Open Sans"/>
              </a:rPr>
              <a:t>By diagramming and discussing together we align our perspectives</a:t>
            </a:r>
            <a:endParaRPr sz="800">
              <a:solidFill>
                <a:srgbClr val="666666"/>
              </a:solidFill>
              <a:latin typeface="Open Sans"/>
              <a:ea typeface="Open Sans"/>
              <a:cs typeface="Open Sans"/>
              <a:sym typeface="Open Sans"/>
            </a:endParaRPr>
          </a:p>
        </p:txBody>
      </p:sp>
      <p:sp>
        <p:nvSpPr>
          <p:cNvPr id="491" name="Google Shape;491;p70"/>
          <p:cNvSpPr txBox="1"/>
          <p:nvPr/>
        </p:nvSpPr>
        <p:spPr>
          <a:xfrm>
            <a:off x="6990500" y="3241250"/>
            <a:ext cx="1703700" cy="74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rgbClr val="666666"/>
                </a:solidFill>
                <a:latin typeface="Open Sans"/>
                <a:ea typeface="Open Sans"/>
                <a:cs typeface="Open Sans"/>
                <a:sym typeface="Open Sans"/>
              </a:rPr>
              <a:t>Ultimately we gain a shared understanding of the problem to solve</a:t>
            </a:r>
            <a:endParaRPr sz="800">
              <a:solidFill>
                <a:srgbClr val="666666"/>
              </a:solidFill>
              <a:latin typeface="Open Sans"/>
              <a:ea typeface="Open Sans"/>
              <a:cs typeface="Open Sans"/>
              <a:sym typeface="Open Sans"/>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v2">
  <p:cSld name="CUSTOM_5_3">
    <p:spTree>
      <p:nvGrpSpPr>
        <p:cNvPr id="492" name="Shape 492"/>
        <p:cNvGrpSpPr/>
        <p:nvPr/>
      </p:nvGrpSpPr>
      <p:grpSpPr>
        <a:xfrm>
          <a:off x="0" y="0"/>
          <a:ext cx="0" cy="0"/>
          <a:chOff x="0" y="0"/>
          <a:chExt cx="0" cy="0"/>
        </a:xfrm>
      </p:grpSpPr>
      <p:sp>
        <p:nvSpPr>
          <p:cNvPr id="493" name="Google Shape;493;p71"/>
          <p:cNvSpPr txBox="1"/>
          <p:nvPr/>
        </p:nvSpPr>
        <p:spPr>
          <a:xfrm>
            <a:off x="457200" y="614593"/>
            <a:ext cx="8005500" cy="7023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400">
                <a:solidFill>
                  <a:srgbClr val="21366C"/>
                </a:solidFill>
                <a:latin typeface="Roboto Slab"/>
                <a:ea typeface="Roboto Slab"/>
                <a:cs typeface="Roboto Slab"/>
                <a:sym typeface="Roboto Slab"/>
              </a:rPr>
              <a:t>What are we doing today?</a:t>
            </a:r>
            <a:endParaRPr sz="2400"/>
          </a:p>
        </p:txBody>
      </p:sp>
      <p:cxnSp>
        <p:nvCxnSpPr>
          <p:cNvPr id="494" name="Google Shape;494;p71"/>
          <p:cNvCxnSpPr>
            <a:stCxn id="495" idx="2"/>
            <a:endCxn id="496" idx="6"/>
          </p:cNvCxnSpPr>
          <p:nvPr/>
        </p:nvCxnSpPr>
        <p:spPr>
          <a:xfrm flipH="1" rot="10800000">
            <a:off x="816450" y="2029475"/>
            <a:ext cx="7935300" cy="43500"/>
          </a:xfrm>
          <a:prstGeom prst="straightConnector1">
            <a:avLst/>
          </a:prstGeom>
          <a:noFill/>
          <a:ln cap="flat" cmpd="sng" w="38100">
            <a:solidFill>
              <a:srgbClr val="B7B7B7"/>
            </a:solidFill>
            <a:prstDash val="dot"/>
            <a:round/>
            <a:headEnd len="med" w="med" type="none"/>
            <a:tailEnd len="med" w="med" type="none"/>
          </a:ln>
        </p:spPr>
      </p:cxnSp>
      <p:sp>
        <p:nvSpPr>
          <p:cNvPr id="497" name="Google Shape;497;p71"/>
          <p:cNvSpPr/>
          <p:nvPr/>
        </p:nvSpPr>
        <p:spPr>
          <a:xfrm>
            <a:off x="2353975" y="1900675"/>
            <a:ext cx="246600" cy="246600"/>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71"/>
          <p:cNvSpPr txBox="1"/>
          <p:nvPr/>
        </p:nvSpPr>
        <p:spPr>
          <a:xfrm>
            <a:off x="1811250" y="2177525"/>
            <a:ext cx="1269900" cy="74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666666"/>
                </a:solidFill>
                <a:latin typeface="Open Sans"/>
                <a:ea typeface="Open Sans"/>
                <a:cs typeface="Open Sans"/>
                <a:sym typeface="Open Sans"/>
              </a:rPr>
              <a:t>Who is this for?</a:t>
            </a:r>
            <a:br>
              <a:rPr b="1" lang="en" sz="1100">
                <a:solidFill>
                  <a:srgbClr val="666666"/>
                </a:solidFill>
                <a:latin typeface="Open Sans"/>
                <a:ea typeface="Open Sans"/>
                <a:cs typeface="Open Sans"/>
                <a:sym typeface="Open Sans"/>
              </a:rPr>
            </a:br>
            <a:r>
              <a:rPr lang="en" sz="800">
                <a:solidFill>
                  <a:srgbClr val="666666"/>
                </a:solidFill>
                <a:latin typeface="Open Sans"/>
                <a:ea typeface="Open Sans"/>
                <a:cs typeface="Open Sans"/>
                <a:sym typeface="Open Sans"/>
              </a:rPr>
              <a:t>Key personas &amp; user insights</a:t>
            </a:r>
            <a:endParaRPr sz="800">
              <a:solidFill>
                <a:srgbClr val="666666"/>
              </a:solidFill>
              <a:latin typeface="Open Sans"/>
              <a:ea typeface="Open Sans"/>
              <a:cs typeface="Open Sans"/>
              <a:sym typeface="Open Sans"/>
            </a:endParaRPr>
          </a:p>
          <a:p>
            <a:pPr indent="0" lvl="0" marL="0" rtl="0" algn="ctr">
              <a:spcBef>
                <a:spcPts val="0"/>
              </a:spcBef>
              <a:spcAft>
                <a:spcPts val="0"/>
              </a:spcAft>
              <a:buNone/>
            </a:pPr>
            <a:r>
              <a:t/>
            </a:r>
            <a:endParaRPr sz="800">
              <a:solidFill>
                <a:srgbClr val="666666"/>
              </a:solidFill>
              <a:latin typeface="Open Sans"/>
              <a:ea typeface="Open Sans"/>
              <a:cs typeface="Open Sans"/>
              <a:sym typeface="Open Sans"/>
            </a:endParaRPr>
          </a:p>
        </p:txBody>
      </p:sp>
      <p:sp>
        <p:nvSpPr>
          <p:cNvPr id="499" name="Google Shape;499;p71"/>
          <p:cNvSpPr/>
          <p:nvPr/>
        </p:nvSpPr>
        <p:spPr>
          <a:xfrm>
            <a:off x="2139175" y="3100050"/>
            <a:ext cx="676200" cy="159600"/>
          </a:xfrm>
          <a:prstGeom prst="roundRect">
            <a:avLst>
              <a:gd fmla="val 16667" name="adj"/>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666666"/>
                </a:solidFill>
                <a:latin typeface="Open Sans"/>
                <a:ea typeface="Open Sans"/>
                <a:cs typeface="Open Sans"/>
                <a:sym typeface="Open Sans"/>
              </a:rPr>
              <a:t>30 min</a:t>
            </a:r>
            <a:endParaRPr b="1" sz="800">
              <a:solidFill>
                <a:srgbClr val="666666"/>
              </a:solidFill>
              <a:latin typeface="Open Sans"/>
              <a:ea typeface="Open Sans"/>
              <a:cs typeface="Open Sans"/>
              <a:sym typeface="Open Sans"/>
            </a:endParaRPr>
          </a:p>
        </p:txBody>
      </p:sp>
      <p:sp>
        <p:nvSpPr>
          <p:cNvPr id="500" name="Google Shape;500;p71"/>
          <p:cNvSpPr/>
          <p:nvPr/>
        </p:nvSpPr>
        <p:spPr>
          <a:xfrm>
            <a:off x="3913400" y="1900675"/>
            <a:ext cx="246600" cy="246600"/>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71"/>
          <p:cNvSpPr txBox="1"/>
          <p:nvPr/>
        </p:nvSpPr>
        <p:spPr>
          <a:xfrm>
            <a:off x="3403650" y="2177525"/>
            <a:ext cx="1269900" cy="50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666666"/>
                </a:solidFill>
                <a:latin typeface="Open Sans"/>
                <a:ea typeface="Open Sans"/>
                <a:cs typeface="Open Sans"/>
                <a:sym typeface="Open Sans"/>
              </a:rPr>
              <a:t>Brainstorm</a:t>
            </a:r>
            <a:br>
              <a:rPr b="1" lang="en" sz="1100">
                <a:solidFill>
                  <a:srgbClr val="666666"/>
                </a:solidFill>
                <a:latin typeface="Open Sans"/>
                <a:ea typeface="Open Sans"/>
                <a:cs typeface="Open Sans"/>
                <a:sym typeface="Open Sans"/>
              </a:rPr>
            </a:br>
            <a:r>
              <a:rPr lang="en" sz="800">
                <a:solidFill>
                  <a:srgbClr val="666666"/>
                </a:solidFill>
                <a:latin typeface="Open Sans"/>
                <a:ea typeface="Open Sans"/>
                <a:cs typeface="Open Sans"/>
                <a:sym typeface="Open Sans"/>
              </a:rPr>
              <a:t>Let’s ideate!</a:t>
            </a:r>
            <a:endParaRPr sz="800">
              <a:solidFill>
                <a:srgbClr val="666666"/>
              </a:solidFill>
              <a:latin typeface="Open Sans"/>
              <a:ea typeface="Open Sans"/>
              <a:cs typeface="Open Sans"/>
              <a:sym typeface="Open Sans"/>
            </a:endParaRPr>
          </a:p>
          <a:p>
            <a:pPr indent="0" lvl="0" marL="0" rtl="0" algn="ctr">
              <a:spcBef>
                <a:spcPts val="0"/>
              </a:spcBef>
              <a:spcAft>
                <a:spcPts val="0"/>
              </a:spcAft>
              <a:buNone/>
            </a:pPr>
            <a:r>
              <a:t/>
            </a:r>
            <a:endParaRPr sz="800">
              <a:solidFill>
                <a:srgbClr val="666666"/>
              </a:solidFill>
              <a:latin typeface="Open Sans"/>
              <a:ea typeface="Open Sans"/>
              <a:cs typeface="Open Sans"/>
              <a:sym typeface="Open Sans"/>
            </a:endParaRPr>
          </a:p>
        </p:txBody>
      </p:sp>
      <p:sp>
        <p:nvSpPr>
          <p:cNvPr id="502" name="Google Shape;502;p71"/>
          <p:cNvSpPr/>
          <p:nvPr/>
        </p:nvSpPr>
        <p:spPr>
          <a:xfrm>
            <a:off x="3698600" y="3020175"/>
            <a:ext cx="676200" cy="159600"/>
          </a:xfrm>
          <a:prstGeom prst="roundRect">
            <a:avLst>
              <a:gd fmla="val 16667" name="adj"/>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666666"/>
                </a:solidFill>
                <a:latin typeface="Open Sans"/>
                <a:ea typeface="Open Sans"/>
                <a:cs typeface="Open Sans"/>
                <a:sym typeface="Open Sans"/>
              </a:rPr>
              <a:t>50 min</a:t>
            </a:r>
            <a:endParaRPr b="1" sz="800">
              <a:solidFill>
                <a:srgbClr val="666666"/>
              </a:solidFill>
              <a:latin typeface="Open Sans"/>
              <a:ea typeface="Open Sans"/>
              <a:cs typeface="Open Sans"/>
              <a:sym typeface="Open Sans"/>
            </a:endParaRPr>
          </a:p>
        </p:txBody>
      </p:sp>
      <p:sp>
        <p:nvSpPr>
          <p:cNvPr id="495" name="Google Shape;495;p71"/>
          <p:cNvSpPr/>
          <p:nvPr/>
        </p:nvSpPr>
        <p:spPr>
          <a:xfrm>
            <a:off x="816450" y="1949675"/>
            <a:ext cx="246600" cy="246600"/>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71"/>
          <p:cNvSpPr txBox="1"/>
          <p:nvPr/>
        </p:nvSpPr>
        <p:spPr>
          <a:xfrm>
            <a:off x="76200" y="2177525"/>
            <a:ext cx="1910700" cy="74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666666"/>
                </a:solidFill>
                <a:latin typeface="Open Sans"/>
                <a:ea typeface="Open Sans"/>
                <a:cs typeface="Open Sans"/>
                <a:sym typeface="Open Sans"/>
              </a:rPr>
              <a:t>Product Background</a:t>
            </a:r>
            <a:br>
              <a:rPr b="1" lang="en" sz="1100">
                <a:solidFill>
                  <a:srgbClr val="666666"/>
                </a:solidFill>
                <a:latin typeface="Open Sans"/>
                <a:ea typeface="Open Sans"/>
                <a:cs typeface="Open Sans"/>
                <a:sym typeface="Open Sans"/>
              </a:rPr>
            </a:br>
            <a:r>
              <a:rPr lang="en" sz="800">
                <a:solidFill>
                  <a:srgbClr val="666666"/>
                </a:solidFill>
                <a:latin typeface="Open Sans"/>
                <a:ea typeface="Open Sans"/>
                <a:cs typeface="Open Sans"/>
                <a:sym typeface="Open Sans"/>
              </a:rPr>
              <a:t>Why, what, how, when...</a:t>
            </a:r>
            <a:endParaRPr sz="800">
              <a:solidFill>
                <a:srgbClr val="666666"/>
              </a:solidFill>
              <a:latin typeface="Open Sans"/>
              <a:ea typeface="Open Sans"/>
              <a:cs typeface="Open Sans"/>
              <a:sym typeface="Open Sans"/>
            </a:endParaRPr>
          </a:p>
        </p:txBody>
      </p:sp>
      <p:sp>
        <p:nvSpPr>
          <p:cNvPr id="504" name="Google Shape;504;p71"/>
          <p:cNvSpPr/>
          <p:nvPr/>
        </p:nvSpPr>
        <p:spPr>
          <a:xfrm>
            <a:off x="601650" y="3020175"/>
            <a:ext cx="676200" cy="159600"/>
          </a:xfrm>
          <a:prstGeom prst="roundRect">
            <a:avLst>
              <a:gd fmla="val 16667" name="adj"/>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666666"/>
                </a:solidFill>
                <a:latin typeface="Open Sans"/>
                <a:ea typeface="Open Sans"/>
                <a:cs typeface="Open Sans"/>
                <a:sym typeface="Open Sans"/>
              </a:rPr>
              <a:t>30 min</a:t>
            </a:r>
            <a:endParaRPr b="1" sz="800">
              <a:solidFill>
                <a:srgbClr val="666666"/>
              </a:solidFill>
              <a:latin typeface="Open Sans"/>
              <a:ea typeface="Open Sans"/>
              <a:cs typeface="Open Sans"/>
              <a:sym typeface="Open Sans"/>
            </a:endParaRPr>
          </a:p>
        </p:txBody>
      </p:sp>
      <p:sp>
        <p:nvSpPr>
          <p:cNvPr id="505" name="Google Shape;505;p71"/>
          <p:cNvSpPr/>
          <p:nvPr/>
        </p:nvSpPr>
        <p:spPr>
          <a:xfrm>
            <a:off x="4948195" y="1906075"/>
            <a:ext cx="246600" cy="246600"/>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71"/>
          <p:cNvSpPr txBox="1"/>
          <p:nvPr/>
        </p:nvSpPr>
        <p:spPr>
          <a:xfrm>
            <a:off x="4438445" y="2177525"/>
            <a:ext cx="1269900" cy="50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666666"/>
                </a:solidFill>
                <a:latin typeface="Open Sans"/>
                <a:ea typeface="Open Sans"/>
                <a:cs typeface="Open Sans"/>
                <a:sym typeface="Open Sans"/>
              </a:rPr>
              <a:t>Converge</a:t>
            </a:r>
            <a:br>
              <a:rPr b="1" lang="en" sz="1100">
                <a:solidFill>
                  <a:srgbClr val="666666"/>
                </a:solidFill>
                <a:latin typeface="Open Sans"/>
                <a:ea typeface="Open Sans"/>
                <a:cs typeface="Open Sans"/>
                <a:sym typeface="Open Sans"/>
              </a:rPr>
            </a:br>
            <a:r>
              <a:rPr lang="en" sz="800">
                <a:solidFill>
                  <a:srgbClr val="666666"/>
                </a:solidFill>
                <a:latin typeface="Open Sans"/>
                <a:ea typeface="Open Sans"/>
                <a:cs typeface="Open Sans"/>
                <a:sym typeface="Open Sans"/>
              </a:rPr>
              <a:t>Vote on best ideas</a:t>
            </a:r>
            <a:endParaRPr sz="800">
              <a:solidFill>
                <a:srgbClr val="666666"/>
              </a:solidFill>
              <a:latin typeface="Open Sans"/>
              <a:ea typeface="Open Sans"/>
              <a:cs typeface="Open Sans"/>
              <a:sym typeface="Open Sans"/>
            </a:endParaRPr>
          </a:p>
          <a:p>
            <a:pPr indent="0" lvl="0" marL="0" rtl="0" algn="ctr">
              <a:spcBef>
                <a:spcPts val="0"/>
              </a:spcBef>
              <a:spcAft>
                <a:spcPts val="0"/>
              </a:spcAft>
              <a:buNone/>
            </a:pPr>
            <a:r>
              <a:t/>
            </a:r>
            <a:endParaRPr sz="800">
              <a:solidFill>
                <a:srgbClr val="666666"/>
              </a:solidFill>
              <a:latin typeface="Open Sans"/>
              <a:ea typeface="Open Sans"/>
              <a:cs typeface="Open Sans"/>
              <a:sym typeface="Open Sans"/>
            </a:endParaRPr>
          </a:p>
        </p:txBody>
      </p:sp>
      <p:sp>
        <p:nvSpPr>
          <p:cNvPr id="507" name="Google Shape;507;p71"/>
          <p:cNvSpPr/>
          <p:nvPr/>
        </p:nvSpPr>
        <p:spPr>
          <a:xfrm>
            <a:off x="4733395" y="3025575"/>
            <a:ext cx="676200" cy="159600"/>
          </a:xfrm>
          <a:prstGeom prst="roundRect">
            <a:avLst>
              <a:gd fmla="val 16667" name="adj"/>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666666"/>
                </a:solidFill>
                <a:latin typeface="Open Sans"/>
                <a:ea typeface="Open Sans"/>
                <a:cs typeface="Open Sans"/>
                <a:sym typeface="Open Sans"/>
              </a:rPr>
              <a:t>10 min</a:t>
            </a:r>
            <a:endParaRPr b="1" sz="800">
              <a:solidFill>
                <a:srgbClr val="666666"/>
              </a:solidFill>
              <a:latin typeface="Open Sans"/>
              <a:ea typeface="Open Sans"/>
              <a:cs typeface="Open Sans"/>
              <a:sym typeface="Open Sans"/>
            </a:endParaRPr>
          </a:p>
        </p:txBody>
      </p:sp>
      <p:sp>
        <p:nvSpPr>
          <p:cNvPr id="496" name="Google Shape;496;p71"/>
          <p:cNvSpPr/>
          <p:nvPr/>
        </p:nvSpPr>
        <p:spPr>
          <a:xfrm>
            <a:off x="8505050" y="1906075"/>
            <a:ext cx="246600" cy="246600"/>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71"/>
          <p:cNvSpPr txBox="1"/>
          <p:nvPr/>
        </p:nvSpPr>
        <p:spPr>
          <a:xfrm>
            <a:off x="7995300" y="2177525"/>
            <a:ext cx="1269900" cy="50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666666"/>
                </a:solidFill>
                <a:latin typeface="Open Sans"/>
                <a:ea typeface="Open Sans"/>
                <a:cs typeface="Open Sans"/>
                <a:sym typeface="Open Sans"/>
              </a:rPr>
              <a:t>Wrap up</a:t>
            </a:r>
            <a:br>
              <a:rPr b="1" lang="en" sz="1100">
                <a:solidFill>
                  <a:srgbClr val="666666"/>
                </a:solidFill>
                <a:latin typeface="Open Sans"/>
                <a:ea typeface="Open Sans"/>
                <a:cs typeface="Open Sans"/>
                <a:sym typeface="Open Sans"/>
              </a:rPr>
            </a:br>
            <a:r>
              <a:rPr lang="en" sz="800">
                <a:solidFill>
                  <a:srgbClr val="666666"/>
                </a:solidFill>
                <a:latin typeface="Open Sans"/>
                <a:ea typeface="Open Sans"/>
                <a:cs typeface="Open Sans"/>
                <a:sym typeface="Open Sans"/>
              </a:rPr>
              <a:t>Next steps</a:t>
            </a:r>
            <a:endParaRPr sz="800">
              <a:solidFill>
                <a:srgbClr val="666666"/>
              </a:solidFill>
              <a:latin typeface="Open Sans"/>
              <a:ea typeface="Open Sans"/>
              <a:cs typeface="Open Sans"/>
              <a:sym typeface="Open Sans"/>
            </a:endParaRPr>
          </a:p>
          <a:p>
            <a:pPr indent="0" lvl="0" marL="0" rtl="0" algn="ctr">
              <a:spcBef>
                <a:spcPts val="0"/>
              </a:spcBef>
              <a:spcAft>
                <a:spcPts val="0"/>
              </a:spcAft>
              <a:buNone/>
            </a:pPr>
            <a:r>
              <a:t/>
            </a:r>
            <a:endParaRPr sz="800">
              <a:solidFill>
                <a:srgbClr val="666666"/>
              </a:solidFill>
              <a:latin typeface="Open Sans"/>
              <a:ea typeface="Open Sans"/>
              <a:cs typeface="Open Sans"/>
              <a:sym typeface="Open Sans"/>
            </a:endParaRPr>
          </a:p>
        </p:txBody>
      </p:sp>
      <p:sp>
        <p:nvSpPr>
          <p:cNvPr id="509" name="Google Shape;509;p71"/>
          <p:cNvSpPr/>
          <p:nvPr/>
        </p:nvSpPr>
        <p:spPr>
          <a:xfrm>
            <a:off x="8290250" y="3025575"/>
            <a:ext cx="676200" cy="159600"/>
          </a:xfrm>
          <a:prstGeom prst="roundRect">
            <a:avLst>
              <a:gd fmla="val 16667" name="adj"/>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666666"/>
                </a:solidFill>
                <a:latin typeface="Open Sans"/>
                <a:ea typeface="Open Sans"/>
                <a:cs typeface="Open Sans"/>
                <a:sym typeface="Open Sans"/>
              </a:rPr>
              <a:t>10 min</a:t>
            </a:r>
            <a:endParaRPr b="1" sz="800">
              <a:solidFill>
                <a:srgbClr val="666666"/>
              </a:solidFill>
              <a:latin typeface="Open Sans"/>
              <a:ea typeface="Open Sans"/>
              <a:cs typeface="Open Sans"/>
              <a:sym typeface="Open Sans"/>
            </a:endParaRPr>
          </a:p>
        </p:txBody>
      </p:sp>
      <p:pic>
        <p:nvPicPr>
          <p:cNvPr descr="clock.png" id="510" name="Google Shape;510;p71"/>
          <p:cNvPicPr preferRelativeResize="0"/>
          <p:nvPr/>
        </p:nvPicPr>
        <p:blipFill>
          <a:blip r:embed="rId2">
            <a:alphaModFix/>
          </a:blip>
          <a:stretch>
            <a:fillRect/>
          </a:stretch>
        </p:blipFill>
        <p:spPr>
          <a:xfrm>
            <a:off x="3913400" y="2676625"/>
            <a:ext cx="184950" cy="184950"/>
          </a:xfrm>
          <a:prstGeom prst="rect">
            <a:avLst/>
          </a:prstGeom>
          <a:noFill/>
          <a:ln>
            <a:noFill/>
          </a:ln>
        </p:spPr>
      </p:pic>
      <p:pic>
        <p:nvPicPr>
          <p:cNvPr descr="clock.png" id="511" name="Google Shape;511;p71"/>
          <p:cNvPicPr preferRelativeResize="0"/>
          <p:nvPr/>
        </p:nvPicPr>
        <p:blipFill>
          <a:blip r:embed="rId2">
            <a:alphaModFix/>
          </a:blip>
          <a:stretch>
            <a:fillRect/>
          </a:stretch>
        </p:blipFill>
        <p:spPr>
          <a:xfrm>
            <a:off x="2353975" y="2796275"/>
            <a:ext cx="184950" cy="184950"/>
          </a:xfrm>
          <a:prstGeom prst="rect">
            <a:avLst/>
          </a:prstGeom>
          <a:noFill/>
          <a:ln>
            <a:noFill/>
          </a:ln>
        </p:spPr>
      </p:pic>
      <p:pic>
        <p:nvPicPr>
          <p:cNvPr descr="clock.png" id="512" name="Google Shape;512;p71"/>
          <p:cNvPicPr preferRelativeResize="0"/>
          <p:nvPr/>
        </p:nvPicPr>
        <p:blipFill>
          <a:blip r:embed="rId2">
            <a:alphaModFix/>
          </a:blip>
          <a:stretch>
            <a:fillRect/>
          </a:stretch>
        </p:blipFill>
        <p:spPr>
          <a:xfrm>
            <a:off x="816450" y="2676625"/>
            <a:ext cx="184950" cy="184950"/>
          </a:xfrm>
          <a:prstGeom prst="rect">
            <a:avLst/>
          </a:prstGeom>
          <a:noFill/>
          <a:ln>
            <a:noFill/>
          </a:ln>
        </p:spPr>
      </p:pic>
      <p:pic>
        <p:nvPicPr>
          <p:cNvPr descr="clock.png" id="513" name="Google Shape;513;p71"/>
          <p:cNvPicPr preferRelativeResize="0"/>
          <p:nvPr/>
        </p:nvPicPr>
        <p:blipFill>
          <a:blip r:embed="rId2">
            <a:alphaModFix/>
          </a:blip>
          <a:stretch>
            <a:fillRect/>
          </a:stretch>
        </p:blipFill>
        <p:spPr>
          <a:xfrm>
            <a:off x="4950095" y="2676625"/>
            <a:ext cx="184950" cy="184950"/>
          </a:xfrm>
          <a:prstGeom prst="rect">
            <a:avLst/>
          </a:prstGeom>
          <a:noFill/>
          <a:ln>
            <a:noFill/>
          </a:ln>
        </p:spPr>
      </p:pic>
      <p:pic>
        <p:nvPicPr>
          <p:cNvPr descr="clock.png" id="514" name="Google Shape;514;p71"/>
          <p:cNvPicPr preferRelativeResize="0"/>
          <p:nvPr/>
        </p:nvPicPr>
        <p:blipFill>
          <a:blip r:embed="rId2">
            <a:alphaModFix/>
          </a:blip>
          <a:stretch>
            <a:fillRect/>
          </a:stretch>
        </p:blipFill>
        <p:spPr>
          <a:xfrm>
            <a:off x="8505050" y="2676625"/>
            <a:ext cx="184950" cy="184950"/>
          </a:xfrm>
          <a:prstGeom prst="rect">
            <a:avLst/>
          </a:prstGeom>
          <a:noFill/>
          <a:ln>
            <a:noFill/>
          </a:ln>
        </p:spPr>
      </p:pic>
      <p:sp>
        <p:nvSpPr>
          <p:cNvPr id="515" name="Google Shape;515;p71"/>
          <p:cNvSpPr/>
          <p:nvPr/>
        </p:nvSpPr>
        <p:spPr>
          <a:xfrm>
            <a:off x="3226650" y="1892425"/>
            <a:ext cx="177000" cy="303850"/>
          </a:xfrm>
          <a:prstGeom prst="flowChartDecision">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71"/>
          <p:cNvSpPr/>
          <p:nvPr/>
        </p:nvSpPr>
        <p:spPr>
          <a:xfrm>
            <a:off x="5812895" y="1921050"/>
            <a:ext cx="177000" cy="303850"/>
          </a:xfrm>
          <a:prstGeom prst="flowChartDecision">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71"/>
          <p:cNvSpPr txBox="1"/>
          <p:nvPr/>
        </p:nvSpPr>
        <p:spPr>
          <a:xfrm rot="-5400000">
            <a:off x="2627206" y="2592663"/>
            <a:ext cx="1269900" cy="20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9900"/>
                </a:solidFill>
                <a:latin typeface="Open Sans"/>
                <a:ea typeface="Open Sans"/>
                <a:cs typeface="Open Sans"/>
                <a:sym typeface="Open Sans"/>
              </a:rPr>
              <a:t>Break out into teams</a:t>
            </a:r>
            <a:endParaRPr sz="800">
              <a:solidFill>
                <a:srgbClr val="FF9900"/>
              </a:solidFill>
              <a:latin typeface="Open Sans"/>
              <a:ea typeface="Open Sans"/>
              <a:cs typeface="Open Sans"/>
              <a:sym typeface="Open Sans"/>
            </a:endParaRPr>
          </a:p>
        </p:txBody>
      </p:sp>
      <p:sp>
        <p:nvSpPr>
          <p:cNvPr id="518" name="Google Shape;518;p71"/>
          <p:cNvSpPr txBox="1"/>
          <p:nvPr/>
        </p:nvSpPr>
        <p:spPr>
          <a:xfrm rot="-5400000">
            <a:off x="5203506" y="2625499"/>
            <a:ext cx="1269900" cy="20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9900"/>
                </a:solidFill>
                <a:latin typeface="Open Sans"/>
                <a:ea typeface="Open Sans"/>
                <a:cs typeface="Open Sans"/>
                <a:sym typeface="Open Sans"/>
              </a:rPr>
              <a:t>Break out into teams</a:t>
            </a:r>
            <a:endParaRPr sz="800">
              <a:solidFill>
                <a:srgbClr val="FF9900"/>
              </a:solidFill>
              <a:latin typeface="Open Sans"/>
              <a:ea typeface="Open Sans"/>
              <a:cs typeface="Open Sans"/>
              <a:sym typeface="Open Sans"/>
            </a:endParaRPr>
          </a:p>
        </p:txBody>
      </p:sp>
      <p:sp>
        <p:nvSpPr>
          <p:cNvPr id="519" name="Google Shape;519;p71"/>
          <p:cNvSpPr/>
          <p:nvPr/>
        </p:nvSpPr>
        <p:spPr>
          <a:xfrm>
            <a:off x="6376005" y="1900675"/>
            <a:ext cx="246600" cy="246600"/>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71"/>
          <p:cNvSpPr txBox="1"/>
          <p:nvPr/>
        </p:nvSpPr>
        <p:spPr>
          <a:xfrm>
            <a:off x="5866255" y="2177525"/>
            <a:ext cx="1269900" cy="50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666666"/>
                </a:solidFill>
                <a:latin typeface="Open Sans"/>
                <a:ea typeface="Open Sans"/>
                <a:cs typeface="Open Sans"/>
                <a:sym typeface="Open Sans"/>
              </a:rPr>
              <a:t>Brainstorm</a:t>
            </a:r>
            <a:br>
              <a:rPr b="1" lang="en" sz="1100">
                <a:solidFill>
                  <a:srgbClr val="666666"/>
                </a:solidFill>
                <a:latin typeface="Open Sans"/>
                <a:ea typeface="Open Sans"/>
                <a:cs typeface="Open Sans"/>
                <a:sym typeface="Open Sans"/>
              </a:rPr>
            </a:br>
            <a:r>
              <a:rPr lang="en" sz="800">
                <a:solidFill>
                  <a:srgbClr val="666666"/>
                </a:solidFill>
                <a:latin typeface="Open Sans"/>
                <a:ea typeface="Open Sans"/>
                <a:cs typeface="Open Sans"/>
                <a:sym typeface="Open Sans"/>
              </a:rPr>
              <a:t>Let’s ideate!</a:t>
            </a:r>
            <a:endParaRPr sz="800">
              <a:solidFill>
                <a:srgbClr val="666666"/>
              </a:solidFill>
              <a:latin typeface="Open Sans"/>
              <a:ea typeface="Open Sans"/>
              <a:cs typeface="Open Sans"/>
              <a:sym typeface="Open Sans"/>
            </a:endParaRPr>
          </a:p>
          <a:p>
            <a:pPr indent="0" lvl="0" marL="0" rtl="0" algn="ctr">
              <a:spcBef>
                <a:spcPts val="0"/>
              </a:spcBef>
              <a:spcAft>
                <a:spcPts val="0"/>
              </a:spcAft>
              <a:buNone/>
            </a:pPr>
            <a:r>
              <a:t/>
            </a:r>
            <a:endParaRPr sz="800">
              <a:solidFill>
                <a:srgbClr val="666666"/>
              </a:solidFill>
              <a:latin typeface="Open Sans"/>
              <a:ea typeface="Open Sans"/>
              <a:cs typeface="Open Sans"/>
              <a:sym typeface="Open Sans"/>
            </a:endParaRPr>
          </a:p>
        </p:txBody>
      </p:sp>
      <p:sp>
        <p:nvSpPr>
          <p:cNvPr id="521" name="Google Shape;521;p71"/>
          <p:cNvSpPr/>
          <p:nvPr/>
        </p:nvSpPr>
        <p:spPr>
          <a:xfrm>
            <a:off x="6161205" y="3020175"/>
            <a:ext cx="676200" cy="159600"/>
          </a:xfrm>
          <a:prstGeom prst="roundRect">
            <a:avLst>
              <a:gd fmla="val 16667" name="adj"/>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666666"/>
                </a:solidFill>
                <a:latin typeface="Open Sans"/>
                <a:ea typeface="Open Sans"/>
                <a:cs typeface="Open Sans"/>
                <a:sym typeface="Open Sans"/>
              </a:rPr>
              <a:t>50 min</a:t>
            </a:r>
            <a:endParaRPr b="1" sz="800">
              <a:solidFill>
                <a:srgbClr val="666666"/>
              </a:solidFill>
              <a:latin typeface="Open Sans"/>
              <a:ea typeface="Open Sans"/>
              <a:cs typeface="Open Sans"/>
              <a:sym typeface="Open Sans"/>
            </a:endParaRPr>
          </a:p>
        </p:txBody>
      </p:sp>
      <p:sp>
        <p:nvSpPr>
          <p:cNvPr id="522" name="Google Shape;522;p71"/>
          <p:cNvSpPr/>
          <p:nvPr/>
        </p:nvSpPr>
        <p:spPr>
          <a:xfrm>
            <a:off x="7410800" y="1906075"/>
            <a:ext cx="246600" cy="246600"/>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71"/>
          <p:cNvSpPr txBox="1"/>
          <p:nvPr/>
        </p:nvSpPr>
        <p:spPr>
          <a:xfrm>
            <a:off x="6901050" y="2177525"/>
            <a:ext cx="1269900" cy="50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666666"/>
                </a:solidFill>
                <a:latin typeface="Open Sans"/>
                <a:ea typeface="Open Sans"/>
                <a:cs typeface="Open Sans"/>
                <a:sym typeface="Open Sans"/>
              </a:rPr>
              <a:t>Converge</a:t>
            </a:r>
            <a:br>
              <a:rPr b="1" lang="en" sz="1100">
                <a:solidFill>
                  <a:srgbClr val="666666"/>
                </a:solidFill>
                <a:latin typeface="Open Sans"/>
                <a:ea typeface="Open Sans"/>
                <a:cs typeface="Open Sans"/>
                <a:sym typeface="Open Sans"/>
              </a:rPr>
            </a:br>
            <a:r>
              <a:rPr lang="en" sz="800">
                <a:solidFill>
                  <a:srgbClr val="666666"/>
                </a:solidFill>
                <a:latin typeface="Open Sans"/>
                <a:ea typeface="Open Sans"/>
                <a:cs typeface="Open Sans"/>
                <a:sym typeface="Open Sans"/>
              </a:rPr>
              <a:t>Vote on best ideas</a:t>
            </a:r>
            <a:endParaRPr sz="800">
              <a:solidFill>
                <a:srgbClr val="666666"/>
              </a:solidFill>
              <a:latin typeface="Open Sans"/>
              <a:ea typeface="Open Sans"/>
              <a:cs typeface="Open Sans"/>
              <a:sym typeface="Open Sans"/>
            </a:endParaRPr>
          </a:p>
          <a:p>
            <a:pPr indent="0" lvl="0" marL="0" rtl="0" algn="ctr">
              <a:spcBef>
                <a:spcPts val="0"/>
              </a:spcBef>
              <a:spcAft>
                <a:spcPts val="0"/>
              </a:spcAft>
              <a:buNone/>
            </a:pPr>
            <a:r>
              <a:t/>
            </a:r>
            <a:endParaRPr sz="800">
              <a:solidFill>
                <a:srgbClr val="666666"/>
              </a:solidFill>
              <a:latin typeface="Open Sans"/>
              <a:ea typeface="Open Sans"/>
              <a:cs typeface="Open Sans"/>
              <a:sym typeface="Open Sans"/>
            </a:endParaRPr>
          </a:p>
        </p:txBody>
      </p:sp>
      <p:sp>
        <p:nvSpPr>
          <p:cNvPr id="524" name="Google Shape;524;p71"/>
          <p:cNvSpPr/>
          <p:nvPr/>
        </p:nvSpPr>
        <p:spPr>
          <a:xfrm>
            <a:off x="7196000" y="3025575"/>
            <a:ext cx="676200" cy="159600"/>
          </a:xfrm>
          <a:prstGeom prst="roundRect">
            <a:avLst>
              <a:gd fmla="val 16667" name="adj"/>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666666"/>
                </a:solidFill>
                <a:latin typeface="Open Sans"/>
                <a:ea typeface="Open Sans"/>
                <a:cs typeface="Open Sans"/>
                <a:sym typeface="Open Sans"/>
              </a:rPr>
              <a:t>10 min</a:t>
            </a:r>
            <a:endParaRPr b="1" sz="800">
              <a:solidFill>
                <a:srgbClr val="666666"/>
              </a:solidFill>
              <a:latin typeface="Open Sans"/>
              <a:ea typeface="Open Sans"/>
              <a:cs typeface="Open Sans"/>
              <a:sym typeface="Open Sans"/>
            </a:endParaRPr>
          </a:p>
        </p:txBody>
      </p:sp>
      <p:pic>
        <p:nvPicPr>
          <p:cNvPr descr="clock.png" id="525" name="Google Shape;525;p71"/>
          <p:cNvPicPr preferRelativeResize="0"/>
          <p:nvPr/>
        </p:nvPicPr>
        <p:blipFill>
          <a:blip r:embed="rId2">
            <a:alphaModFix/>
          </a:blip>
          <a:stretch>
            <a:fillRect/>
          </a:stretch>
        </p:blipFill>
        <p:spPr>
          <a:xfrm>
            <a:off x="6376005" y="2676625"/>
            <a:ext cx="184950" cy="184950"/>
          </a:xfrm>
          <a:prstGeom prst="rect">
            <a:avLst/>
          </a:prstGeom>
          <a:noFill/>
          <a:ln>
            <a:noFill/>
          </a:ln>
        </p:spPr>
      </p:pic>
      <p:pic>
        <p:nvPicPr>
          <p:cNvPr descr="clock.png" id="526" name="Google Shape;526;p71"/>
          <p:cNvPicPr preferRelativeResize="0"/>
          <p:nvPr/>
        </p:nvPicPr>
        <p:blipFill>
          <a:blip r:embed="rId2">
            <a:alphaModFix/>
          </a:blip>
          <a:stretch>
            <a:fillRect/>
          </a:stretch>
        </p:blipFill>
        <p:spPr>
          <a:xfrm>
            <a:off x="7412700" y="2676625"/>
            <a:ext cx="184950" cy="184950"/>
          </a:xfrm>
          <a:prstGeom prst="rect">
            <a:avLst/>
          </a:prstGeom>
          <a:noFill/>
          <a:ln>
            <a:noFill/>
          </a:ln>
        </p:spPr>
      </p:pic>
      <p:pic>
        <p:nvPicPr>
          <p:cNvPr descr="post-it-note.jpg" id="527" name="Google Shape;527;p71"/>
          <p:cNvPicPr preferRelativeResize="0"/>
          <p:nvPr/>
        </p:nvPicPr>
        <p:blipFill>
          <a:blip r:embed="rId3">
            <a:alphaModFix/>
          </a:blip>
          <a:stretch>
            <a:fillRect/>
          </a:stretch>
        </p:blipFill>
        <p:spPr>
          <a:xfrm>
            <a:off x="3875338" y="3362300"/>
            <a:ext cx="1169216" cy="1169001"/>
          </a:xfrm>
          <a:prstGeom prst="rect">
            <a:avLst/>
          </a:prstGeom>
          <a:noFill/>
          <a:ln>
            <a:noFill/>
          </a:ln>
        </p:spPr>
      </p:pic>
      <p:sp>
        <p:nvSpPr>
          <p:cNvPr id="528" name="Google Shape;528;p71"/>
          <p:cNvSpPr txBox="1"/>
          <p:nvPr/>
        </p:nvSpPr>
        <p:spPr>
          <a:xfrm>
            <a:off x="4059757" y="3458297"/>
            <a:ext cx="816000" cy="732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latin typeface="Coming Soon"/>
                <a:ea typeface="Coming Soon"/>
                <a:cs typeface="Coming Soon"/>
                <a:sym typeface="Coming Soon"/>
              </a:rPr>
              <a:t>How might we </a:t>
            </a:r>
            <a:r>
              <a:rPr b="1" lang="en" sz="800">
                <a:latin typeface="Coming Soon"/>
                <a:ea typeface="Coming Soon"/>
                <a:cs typeface="Coming Soon"/>
                <a:sym typeface="Coming Soon"/>
              </a:rPr>
              <a:t>enhance the day of travel</a:t>
            </a:r>
            <a:r>
              <a:rPr lang="en" sz="800">
                <a:latin typeface="Coming Soon"/>
                <a:ea typeface="Coming Soon"/>
                <a:cs typeface="Coming Soon"/>
                <a:sym typeface="Coming Soon"/>
              </a:rPr>
              <a:t> for our customers?</a:t>
            </a:r>
            <a:endParaRPr sz="800">
              <a:latin typeface="Coming Soon"/>
              <a:ea typeface="Coming Soon"/>
              <a:cs typeface="Coming Soon"/>
              <a:sym typeface="Coming Soon"/>
            </a:endParaRPr>
          </a:p>
        </p:txBody>
      </p:sp>
      <p:pic>
        <p:nvPicPr>
          <p:cNvPr descr="post-it-note.jpg" id="529" name="Google Shape;529;p71"/>
          <p:cNvPicPr preferRelativeResize="0"/>
          <p:nvPr/>
        </p:nvPicPr>
        <p:blipFill>
          <a:blip r:embed="rId3">
            <a:alphaModFix/>
          </a:blip>
          <a:stretch>
            <a:fillRect/>
          </a:stretch>
        </p:blipFill>
        <p:spPr>
          <a:xfrm>
            <a:off x="6569238" y="3362300"/>
            <a:ext cx="1169216" cy="1169001"/>
          </a:xfrm>
          <a:prstGeom prst="rect">
            <a:avLst/>
          </a:prstGeom>
          <a:noFill/>
          <a:ln>
            <a:noFill/>
          </a:ln>
        </p:spPr>
      </p:pic>
      <p:sp>
        <p:nvSpPr>
          <p:cNvPr id="530" name="Google Shape;530;p71"/>
          <p:cNvSpPr txBox="1"/>
          <p:nvPr/>
        </p:nvSpPr>
        <p:spPr>
          <a:xfrm>
            <a:off x="6753657" y="3458297"/>
            <a:ext cx="816000" cy="732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lang="en" sz="800">
                <a:solidFill>
                  <a:srgbClr val="000000"/>
                </a:solidFill>
                <a:latin typeface="Coming Soon"/>
                <a:ea typeface="Coming Soon"/>
                <a:cs typeface="Coming Soon"/>
                <a:sym typeface="Coming Soon"/>
              </a:rPr>
              <a:t>How might we i</a:t>
            </a:r>
            <a:r>
              <a:rPr b="1" lang="en" sz="800">
                <a:solidFill>
                  <a:srgbClr val="000000"/>
                </a:solidFill>
                <a:latin typeface="Coming Soon"/>
                <a:ea typeface="Coming Soon"/>
                <a:cs typeface="Coming Soon"/>
                <a:sym typeface="Coming Soon"/>
              </a:rPr>
              <a:t>ntegrate key membership features?</a:t>
            </a:r>
            <a:endParaRPr b="1" sz="800">
              <a:solidFill>
                <a:srgbClr val="000000"/>
              </a:solidFill>
              <a:latin typeface="Coming Soon"/>
              <a:ea typeface="Coming Soon"/>
              <a:cs typeface="Coming Soon"/>
              <a:sym typeface="Coming Soon"/>
            </a:endParaRPr>
          </a:p>
          <a:p>
            <a:pPr indent="0" lvl="0" marL="0" rtl="0" algn="ctr">
              <a:lnSpc>
                <a:spcPct val="115000"/>
              </a:lnSpc>
              <a:spcBef>
                <a:spcPts val="0"/>
              </a:spcBef>
              <a:spcAft>
                <a:spcPts val="0"/>
              </a:spcAft>
              <a:buNone/>
            </a:pPr>
            <a:r>
              <a:t/>
            </a:r>
            <a:endParaRPr sz="800">
              <a:latin typeface="Coming Soon"/>
              <a:ea typeface="Coming Soon"/>
              <a:cs typeface="Coming Soon"/>
              <a:sym typeface="Coming Soon"/>
            </a:endParaRPr>
          </a:p>
        </p:txBody>
      </p:sp>
      <p:sp>
        <p:nvSpPr>
          <p:cNvPr id="531" name="Google Shape;531;p71"/>
          <p:cNvSpPr/>
          <p:nvPr/>
        </p:nvSpPr>
        <p:spPr>
          <a:xfrm>
            <a:off x="8030870" y="1828300"/>
            <a:ext cx="177000" cy="303850"/>
          </a:xfrm>
          <a:prstGeom prst="flowChartDecision">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71"/>
          <p:cNvSpPr txBox="1"/>
          <p:nvPr/>
        </p:nvSpPr>
        <p:spPr>
          <a:xfrm rot="-5400000">
            <a:off x="7504875" y="2616150"/>
            <a:ext cx="1103100" cy="203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800">
                <a:solidFill>
                  <a:srgbClr val="FF9900"/>
                </a:solidFill>
                <a:latin typeface="Open Sans"/>
                <a:ea typeface="Open Sans"/>
                <a:cs typeface="Open Sans"/>
                <a:sym typeface="Open Sans"/>
              </a:rPr>
              <a:t>Re-group</a:t>
            </a:r>
            <a:endParaRPr sz="800">
              <a:solidFill>
                <a:srgbClr val="FF9900"/>
              </a:solidFill>
              <a:latin typeface="Open Sans"/>
              <a:ea typeface="Open Sans"/>
              <a:cs typeface="Open Sans"/>
              <a:sym typeface="Open Sans"/>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x lense">
  <p:cSld name="CUSTOM_5_2">
    <p:spTree>
      <p:nvGrpSpPr>
        <p:cNvPr id="533" name="Shape 533"/>
        <p:cNvGrpSpPr/>
        <p:nvPr/>
      </p:nvGrpSpPr>
      <p:grpSpPr>
        <a:xfrm>
          <a:off x="0" y="0"/>
          <a:ext cx="0" cy="0"/>
          <a:chOff x="0" y="0"/>
          <a:chExt cx="0" cy="0"/>
        </a:xfrm>
      </p:grpSpPr>
      <p:sp>
        <p:nvSpPr>
          <p:cNvPr id="534" name="Google Shape;534;p72"/>
          <p:cNvSpPr txBox="1"/>
          <p:nvPr/>
        </p:nvSpPr>
        <p:spPr>
          <a:xfrm>
            <a:off x="457200" y="187801"/>
            <a:ext cx="8229600" cy="59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21366C"/>
                </a:solidFill>
                <a:latin typeface="Roboto Slab"/>
                <a:ea typeface="Roboto Slab"/>
                <a:cs typeface="Roboto Slab"/>
                <a:sym typeface="Roboto Slab"/>
              </a:rPr>
              <a:t>Organisations that build products which deliver sustainable value consider:</a:t>
            </a:r>
            <a:endParaRPr sz="2400">
              <a:solidFill>
                <a:srgbClr val="21366C"/>
              </a:solidFill>
              <a:latin typeface="Roboto Slab"/>
              <a:ea typeface="Roboto Slab"/>
              <a:cs typeface="Roboto Slab"/>
              <a:sym typeface="Roboto Slab"/>
            </a:endParaRPr>
          </a:p>
        </p:txBody>
      </p:sp>
      <p:pic>
        <p:nvPicPr>
          <p:cNvPr id="535" name="Google Shape;535;p72"/>
          <p:cNvPicPr preferRelativeResize="0"/>
          <p:nvPr/>
        </p:nvPicPr>
        <p:blipFill>
          <a:blip r:embed="rId2">
            <a:alphaModFix/>
          </a:blip>
          <a:stretch>
            <a:fillRect/>
          </a:stretch>
        </p:blipFill>
        <p:spPr>
          <a:xfrm>
            <a:off x="2635975" y="1125200"/>
            <a:ext cx="2904037" cy="2904037"/>
          </a:xfrm>
          <a:prstGeom prst="rect">
            <a:avLst/>
          </a:prstGeom>
          <a:noFill/>
          <a:ln>
            <a:noFill/>
          </a:ln>
        </p:spPr>
      </p:pic>
      <p:sp>
        <p:nvSpPr>
          <p:cNvPr id="536" name="Google Shape;536;p72"/>
          <p:cNvSpPr txBox="1"/>
          <p:nvPr/>
        </p:nvSpPr>
        <p:spPr>
          <a:xfrm>
            <a:off x="862175" y="1703150"/>
            <a:ext cx="1444800" cy="558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200">
                <a:solidFill>
                  <a:srgbClr val="8BAB42"/>
                </a:solidFill>
                <a:latin typeface="Open Sans"/>
                <a:ea typeface="Open Sans"/>
                <a:cs typeface="Open Sans"/>
                <a:sym typeface="Open Sans"/>
              </a:rPr>
              <a:t>Will customers want this?</a:t>
            </a:r>
            <a:endParaRPr b="1" sz="1200">
              <a:solidFill>
                <a:srgbClr val="8BAB42"/>
              </a:solidFill>
              <a:latin typeface="Open Sans"/>
              <a:ea typeface="Open Sans"/>
              <a:cs typeface="Open Sans"/>
              <a:sym typeface="Open Sans"/>
            </a:endParaRPr>
          </a:p>
        </p:txBody>
      </p:sp>
      <p:sp>
        <p:nvSpPr>
          <p:cNvPr id="537" name="Google Shape;537;p72"/>
          <p:cNvSpPr txBox="1"/>
          <p:nvPr/>
        </p:nvSpPr>
        <p:spPr>
          <a:xfrm>
            <a:off x="6759950" y="1703150"/>
            <a:ext cx="1986000" cy="5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1C232"/>
                </a:solidFill>
                <a:latin typeface="Open Sans"/>
                <a:ea typeface="Open Sans"/>
                <a:cs typeface="Open Sans"/>
                <a:sym typeface="Open Sans"/>
              </a:rPr>
              <a:t>Should we do this?</a:t>
            </a:r>
            <a:endParaRPr b="1" sz="1200">
              <a:solidFill>
                <a:srgbClr val="F1C232"/>
              </a:solidFill>
              <a:latin typeface="Open Sans"/>
              <a:ea typeface="Open Sans"/>
              <a:cs typeface="Open Sans"/>
              <a:sym typeface="Open Sans"/>
            </a:endParaRPr>
          </a:p>
        </p:txBody>
      </p:sp>
      <p:sp>
        <p:nvSpPr>
          <p:cNvPr id="538" name="Google Shape;538;p72"/>
          <p:cNvSpPr txBox="1"/>
          <p:nvPr/>
        </p:nvSpPr>
        <p:spPr>
          <a:xfrm>
            <a:off x="1510675" y="3807300"/>
            <a:ext cx="1444800" cy="558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200">
                <a:solidFill>
                  <a:srgbClr val="57A7B5"/>
                </a:solidFill>
                <a:latin typeface="Open Sans"/>
                <a:ea typeface="Open Sans"/>
                <a:cs typeface="Open Sans"/>
                <a:sym typeface="Open Sans"/>
              </a:rPr>
              <a:t>Can we do this?</a:t>
            </a:r>
            <a:endParaRPr b="1" sz="1200">
              <a:solidFill>
                <a:srgbClr val="57A7B5"/>
              </a:solidFill>
              <a:latin typeface="Open Sans"/>
              <a:ea typeface="Open Sans"/>
              <a:cs typeface="Open Sans"/>
              <a:sym typeface="Open Sans"/>
            </a:endParaRPr>
          </a:p>
        </p:txBody>
      </p:sp>
      <p:sp>
        <p:nvSpPr>
          <p:cNvPr id="539" name="Google Shape;539;p72"/>
          <p:cNvSpPr txBox="1"/>
          <p:nvPr/>
        </p:nvSpPr>
        <p:spPr>
          <a:xfrm>
            <a:off x="6222275" y="4438650"/>
            <a:ext cx="2080500" cy="5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CC0000"/>
                </a:solidFill>
                <a:latin typeface="Open Sans"/>
                <a:ea typeface="Open Sans"/>
                <a:cs typeface="Open Sans"/>
                <a:sym typeface="Open Sans"/>
              </a:rPr>
              <a:t>The most value design</a:t>
            </a:r>
            <a:endParaRPr sz="1200">
              <a:solidFill>
                <a:srgbClr val="CC0000"/>
              </a:solidFill>
              <a:latin typeface="Open Sans"/>
              <a:ea typeface="Open Sans"/>
              <a:cs typeface="Open Sans"/>
              <a:sym typeface="Open Sans"/>
            </a:endParaRPr>
          </a:p>
        </p:txBody>
      </p:sp>
      <p:cxnSp>
        <p:nvCxnSpPr>
          <p:cNvPr id="540" name="Google Shape;540;p72"/>
          <p:cNvCxnSpPr/>
          <p:nvPr/>
        </p:nvCxnSpPr>
        <p:spPr>
          <a:xfrm>
            <a:off x="2359850" y="2011375"/>
            <a:ext cx="828300" cy="77100"/>
          </a:xfrm>
          <a:prstGeom prst="straightConnector1">
            <a:avLst/>
          </a:prstGeom>
          <a:noFill/>
          <a:ln cap="flat" cmpd="sng" w="19050">
            <a:solidFill>
              <a:srgbClr val="8BAB42"/>
            </a:solidFill>
            <a:prstDash val="dot"/>
            <a:round/>
            <a:headEnd len="med" w="med" type="none"/>
            <a:tailEnd len="med" w="med" type="none"/>
          </a:ln>
        </p:spPr>
      </p:cxnSp>
      <p:cxnSp>
        <p:nvCxnSpPr>
          <p:cNvPr id="541" name="Google Shape;541;p72"/>
          <p:cNvCxnSpPr>
            <a:endCxn id="538" idx="3"/>
          </p:cNvCxnSpPr>
          <p:nvPr/>
        </p:nvCxnSpPr>
        <p:spPr>
          <a:xfrm flipH="1">
            <a:off x="2955475" y="3724200"/>
            <a:ext cx="783600" cy="362400"/>
          </a:xfrm>
          <a:prstGeom prst="straightConnector1">
            <a:avLst/>
          </a:prstGeom>
          <a:noFill/>
          <a:ln cap="flat" cmpd="sng" w="19050">
            <a:solidFill>
              <a:srgbClr val="57A7B5"/>
            </a:solidFill>
            <a:prstDash val="dot"/>
            <a:round/>
            <a:headEnd len="med" w="med" type="none"/>
            <a:tailEnd len="med" w="med" type="none"/>
          </a:ln>
        </p:spPr>
      </p:cxnSp>
      <p:cxnSp>
        <p:nvCxnSpPr>
          <p:cNvPr id="542" name="Google Shape;542;p72"/>
          <p:cNvCxnSpPr>
            <a:endCxn id="537" idx="1"/>
          </p:cNvCxnSpPr>
          <p:nvPr/>
        </p:nvCxnSpPr>
        <p:spPr>
          <a:xfrm flipH="1" rot="10800000">
            <a:off x="6029750" y="1982450"/>
            <a:ext cx="730200" cy="404700"/>
          </a:xfrm>
          <a:prstGeom prst="straightConnector1">
            <a:avLst/>
          </a:prstGeom>
          <a:noFill/>
          <a:ln cap="flat" cmpd="sng" w="19050">
            <a:solidFill>
              <a:srgbClr val="CDB31C"/>
            </a:solidFill>
            <a:prstDash val="dot"/>
            <a:round/>
            <a:headEnd len="med" w="med" type="none"/>
            <a:tailEnd len="med" w="med" type="none"/>
          </a:ln>
        </p:spPr>
      </p:cxnSp>
      <p:cxnSp>
        <p:nvCxnSpPr>
          <p:cNvPr id="543" name="Google Shape;543;p72"/>
          <p:cNvCxnSpPr/>
          <p:nvPr/>
        </p:nvCxnSpPr>
        <p:spPr>
          <a:xfrm>
            <a:off x="4507775" y="3128700"/>
            <a:ext cx="1714500" cy="1406100"/>
          </a:xfrm>
          <a:prstGeom prst="straightConnector1">
            <a:avLst/>
          </a:prstGeom>
          <a:noFill/>
          <a:ln cap="flat" cmpd="sng" w="9525">
            <a:solidFill>
              <a:srgbClr val="CC0000"/>
            </a:solidFill>
            <a:prstDash val="dot"/>
            <a:round/>
            <a:headEnd len="med" w="med" type="none"/>
            <a:tailEnd len="med" w="med" type="none"/>
          </a:ln>
        </p:spPr>
      </p:cxnSp>
      <p:sp>
        <p:nvSpPr>
          <p:cNvPr id="544" name="Google Shape;544;p72"/>
          <p:cNvSpPr txBox="1"/>
          <p:nvPr/>
        </p:nvSpPr>
        <p:spPr>
          <a:xfrm>
            <a:off x="482618" y="2169127"/>
            <a:ext cx="1813500" cy="1123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800">
                <a:solidFill>
                  <a:srgbClr val="A2B842"/>
                </a:solidFill>
                <a:latin typeface="Open Sans"/>
                <a:ea typeface="Open Sans"/>
                <a:cs typeface="Open Sans"/>
                <a:sym typeface="Open Sans"/>
              </a:rPr>
              <a:t>Will this solution satisfy a need? </a:t>
            </a:r>
            <a:endParaRPr sz="800">
              <a:solidFill>
                <a:srgbClr val="A2B842"/>
              </a:solidFill>
              <a:latin typeface="Open Sans"/>
              <a:ea typeface="Open Sans"/>
              <a:cs typeface="Open Sans"/>
              <a:sym typeface="Open Sans"/>
            </a:endParaRPr>
          </a:p>
          <a:p>
            <a:pPr indent="0" lvl="0" marL="0" rtl="0" algn="r">
              <a:spcBef>
                <a:spcPts val="0"/>
              </a:spcBef>
              <a:spcAft>
                <a:spcPts val="0"/>
              </a:spcAft>
              <a:buNone/>
            </a:pPr>
            <a:r>
              <a:rPr lang="en" sz="800">
                <a:solidFill>
                  <a:srgbClr val="A2B842"/>
                </a:solidFill>
                <a:latin typeface="Open Sans"/>
                <a:ea typeface="Open Sans"/>
                <a:cs typeface="Open Sans"/>
                <a:sym typeface="Open Sans"/>
              </a:rPr>
              <a:t>Will it fit into people’s lives?</a:t>
            </a:r>
            <a:endParaRPr sz="800">
              <a:solidFill>
                <a:srgbClr val="A2B842"/>
              </a:solidFill>
              <a:latin typeface="Open Sans"/>
              <a:ea typeface="Open Sans"/>
              <a:cs typeface="Open Sans"/>
              <a:sym typeface="Open Sans"/>
            </a:endParaRPr>
          </a:p>
          <a:p>
            <a:pPr indent="0" lvl="0" marL="0" rtl="0" algn="r">
              <a:spcBef>
                <a:spcPts val="0"/>
              </a:spcBef>
              <a:spcAft>
                <a:spcPts val="0"/>
              </a:spcAft>
              <a:buNone/>
            </a:pPr>
            <a:r>
              <a:rPr lang="en" sz="800">
                <a:solidFill>
                  <a:srgbClr val="A2B842"/>
                </a:solidFill>
                <a:latin typeface="Open Sans"/>
                <a:ea typeface="Open Sans"/>
                <a:cs typeface="Open Sans"/>
                <a:sym typeface="Open Sans"/>
              </a:rPr>
              <a:t>Will it alleviate their pain points? </a:t>
            </a:r>
            <a:endParaRPr sz="800">
              <a:solidFill>
                <a:srgbClr val="A2B842"/>
              </a:solidFill>
              <a:latin typeface="Open Sans"/>
              <a:ea typeface="Open Sans"/>
              <a:cs typeface="Open Sans"/>
              <a:sym typeface="Open Sans"/>
            </a:endParaRPr>
          </a:p>
          <a:p>
            <a:pPr indent="0" lvl="0" marL="0" rtl="0" algn="r">
              <a:spcBef>
                <a:spcPts val="0"/>
              </a:spcBef>
              <a:spcAft>
                <a:spcPts val="0"/>
              </a:spcAft>
              <a:buNone/>
            </a:pPr>
            <a:r>
              <a:rPr lang="en" sz="800">
                <a:solidFill>
                  <a:srgbClr val="A2B842"/>
                </a:solidFill>
                <a:latin typeface="Open Sans"/>
                <a:ea typeface="Open Sans"/>
                <a:cs typeface="Open Sans"/>
                <a:sym typeface="Open Sans"/>
              </a:rPr>
              <a:t>Will it appeal to them? </a:t>
            </a:r>
            <a:endParaRPr sz="800">
              <a:solidFill>
                <a:srgbClr val="A2B842"/>
              </a:solidFill>
              <a:latin typeface="Open Sans"/>
              <a:ea typeface="Open Sans"/>
              <a:cs typeface="Open Sans"/>
              <a:sym typeface="Open Sans"/>
            </a:endParaRPr>
          </a:p>
          <a:p>
            <a:pPr indent="0" lvl="0" marL="0" rtl="0" algn="r">
              <a:spcBef>
                <a:spcPts val="0"/>
              </a:spcBef>
              <a:spcAft>
                <a:spcPts val="0"/>
              </a:spcAft>
              <a:buNone/>
            </a:pPr>
            <a:r>
              <a:rPr lang="en" sz="800">
                <a:solidFill>
                  <a:srgbClr val="A2B842"/>
                </a:solidFill>
                <a:latin typeface="Open Sans"/>
                <a:ea typeface="Open Sans"/>
                <a:cs typeface="Open Sans"/>
                <a:sym typeface="Open Sans"/>
              </a:rPr>
              <a:t>Will they actually want it?</a:t>
            </a:r>
            <a:endParaRPr sz="800">
              <a:solidFill>
                <a:srgbClr val="A2B842"/>
              </a:solidFill>
              <a:latin typeface="Open Sans"/>
              <a:ea typeface="Open Sans"/>
              <a:cs typeface="Open Sans"/>
              <a:sym typeface="Open Sans"/>
            </a:endParaRPr>
          </a:p>
          <a:p>
            <a:pPr indent="0" lvl="0" marL="0" rtl="0" algn="r">
              <a:spcBef>
                <a:spcPts val="0"/>
              </a:spcBef>
              <a:spcAft>
                <a:spcPts val="0"/>
              </a:spcAft>
              <a:buNone/>
            </a:pPr>
            <a:r>
              <a:t/>
            </a:r>
            <a:endParaRPr sz="800">
              <a:solidFill>
                <a:srgbClr val="A2B842"/>
              </a:solidFill>
              <a:latin typeface="Open Sans"/>
              <a:ea typeface="Open Sans"/>
              <a:cs typeface="Open Sans"/>
              <a:sym typeface="Open Sans"/>
            </a:endParaRPr>
          </a:p>
        </p:txBody>
      </p:sp>
      <p:sp>
        <p:nvSpPr>
          <p:cNvPr id="545" name="Google Shape;545;p72"/>
          <p:cNvSpPr txBox="1"/>
          <p:nvPr/>
        </p:nvSpPr>
        <p:spPr>
          <a:xfrm>
            <a:off x="6759950" y="2011375"/>
            <a:ext cx="2119800" cy="124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D89F39"/>
                </a:solidFill>
                <a:latin typeface="Open Sans"/>
                <a:ea typeface="Open Sans"/>
                <a:cs typeface="Open Sans"/>
                <a:sym typeface="Open Sans"/>
              </a:rPr>
              <a:t>Will the design solution align with the business goals?</a:t>
            </a:r>
            <a:endParaRPr sz="800">
              <a:solidFill>
                <a:srgbClr val="D89F39"/>
              </a:solidFill>
              <a:latin typeface="Open Sans"/>
              <a:ea typeface="Open Sans"/>
              <a:cs typeface="Open Sans"/>
              <a:sym typeface="Open Sans"/>
            </a:endParaRPr>
          </a:p>
          <a:p>
            <a:pPr indent="0" lvl="0" marL="0" rtl="0" algn="l">
              <a:spcBef>
                <a:spcPts val="0"/>
              </a:spcBef>
              <a:spcAft>
                <a:spcPts val="0"/>
              </a:spcAft>
              <a:buNone/>
            </a:pPr>
            <a:r>
              <a:rPr lang="en" sz="800">
                <a:solidFill>
                  <a:srgbClr val="D89F39"/>
                </a:solidFill>
                <a:latin typeface="Open Sans"/>
                <a:ea typeface="Open Sans"/>
                <a:cs typeface="Open Sans"/>
                <a:sym typeface="Open Sans"/>
              </a:rPr>
              <a:t>Does this solution fit within the client’s budget?</a:t>
            </a:r>
            <a:endParaRPr sz="800">
              <a:solidFill>
                <a:srgbClr val="D89F39"/>
              </a:solidFill>
              <a:latin typeface="Open Sans"/>
              <a:ea typeface="Open Sans"/>
              <a:cs typeface="Open Sans"/>
              <a:sym typeface="Open Sans"/>
            </a:endParaRPr>
          </a:p>
          <a:p>
            <a:pPr indent="0" lvl="0" marL="0" rtl="0" algn="l">
              <a:spcBef>
                <a:spcPts val="0"/>
              </a:spcBef>
              <a:spcAft>
                <a:spcPts val="0"/>
              </a:spcAft>
              <a:buNone/>
            </a:pPr>
            <a:r>
              <a:rPr lang="en" sz="800">
                <a:solidFill>
                  <a:srgbClr val="D89F39"/>
                </a:solidFill>
                <a:latin typeface="Open Sans"/>
                <a:ea typeface="Open Sans"/>
                <a:cs typeface="Open Sans"/>
                <a:sym typeface="Open Sans"/>
              </a:rPr>
              <a:t>What will be the return on investment?</a:t>
            </a:r>
            <a:endParaRPr sz="800">
              <a:solidFill>
                <a:srgbClr val="D89F39"/>
              </a:solidFill>
              <a:latin typeface="Open Sans"/>
              <a:ea typeface="Open Sans"/>
              <a:cs typeface="Open Sans"/>
              <a:sym typeface="Open Sans"/>
            </a:endParaRPr>
          </a:p>
        </p:txBody>
      </p:sp>
      <p:sp>
        <p:nvSpPr>
          <p:cNvPr id="546" name="Google Shape;546;p72"/>
          <p:cNvSpPr txBox="1"/>
          <p:nvPr/>
        </p:nvSpPr>
        <p:spPr>
          <a:xfrm>
            <a:off x="587625" y="4086600"/>
            <a:ext cx="2272200" cy="910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800">
                <a:solidFill>
                  <a:srgbClr val="57A7B5"/>
                </a:solidFill>
                <a:latin typeface="Open Sans"/>
                <a:ea typeface="Open Sans"/>
                <a:cs typeface="Open Sans"/>
                <a:sym typeface="Open Sans"/>
              </a:rPr>
              <a:t>Is the technology needed to power the design solution available or within reach?</a:t>
            </a:r>
            <a:endParaRPr sz="800">
              <a:solidFill>
                <a:srgbClr val="57A7B5"/>
              </a:solidFill>
              <a:latin typeface="Open Sans"/>
              <a:ea typeface="Open Sans"/>
              <a:cs typeface="Open Sans"/>
              <a:sym typeface="Open Sans"/>
            </a:endParaRPr>
          </a:p>
          <a:p>
            <a:pPr indent="0" lvl="0" marL="0" rtl="0" algn="r">
              <a:spcBef>
                <a:spcPts val="0"/>
              </a:spcBef>
              <a:spcAft>
                <a:spcPts val="0"/>
              </a:spcAft>
              <a:buNone/>
            </a:pPr>
            <a:r>
              <a:rPr lang="en" sz="800">
                <a:solidFill>
                  <a:srgbClr val="57A7B5"/>
                </a:solidFill>
                <a:latin typeface="Open Sans"/>
                <a:ea typeface="Open Sans"/>
                <a:cs typeface="Open Sans"/>
                <a:sym typeface="Open Sans"/>
              </a:rPr>
              <a:t>How long will it take?</a:t>
            </a:r>
            <a:endParaRPr sz="800">
              <a:solidFill>
                <a:srgbClr val="57A7B5"/>
              </a:solidFill>
              <a:latin typeface="Open Sans"/>
              <a:ea typeface="Open Sans"/>
              <a:cs typeface="Open Sans"/>
              <a:sym typeface="Open Sans"/>
            </a:endParaRPr>
          </a:p>
          <a:p>
            <a:pPr indent="0" lvl="0" marL="0" rtl="0" algn="r">
              <a:spcBef>
                <a:spcPts val="0"/>
              </a:spcBef>
              <a:spcAft>
                <a:spcPts val="0"/>
              </a:spcAft>
              <a:buNone/>
            </a:pPr>
            <a:r>
              <a:rPr lang="en" sz="800">
                <a:solidFill>
                  <a:srgbClr val="57A7B5"/>
                </a:solidFill>
                <a:latin typeface="Open Sans"/>
                <a:ea typeface="Open Sans"/>
                <a:cs typeface="Open Sans"/>
                <a:sym typeface="Open Sans"/>
              </a:rPr>
              <a:t>Can the organisation actually make it happen?</a:t>
            </a:r>
            <a:endParaRPr sz="800">
              <a:solidFill>
                <a:srgbClr val="57A7B5"/>
              </a:solidFill>
              <a:latin typeface="Open Sans"/>
              <a:ea typeface="Open Sans"/>
              <a:cs typeface="Open Sans"/>
              <a:sym typeface="Open Sans"/>
            </a:endParaRPr>
          </a:p>
          <a:p>
            <a:pPr indent="0" lvl="0" marL="0" rtl="0" algn="r">
              <a:spcBef>
                <a:spcPts val="0"/>
              </a:spcBef>
              <a:spcAft>
                <a:spcPts val="0"/>
              </a:spcAft>
              <a:buNone/>
            </a:pPr>
            <a:r>
              <a:t/>
            </a:r>
            <a:endParaRPr sz="800">
              <a:solidFill>
                <a:srgbClr val="57A7B5"/>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ssion goals">
  <p:cSld name="CUSTOM_5_1">
    <p:spTree>
      <p:nvGrpSpPr>
        <p:cNvPr id="547" name="Shape 547"/>
        <p:cNvGrpSpPr/>
        <p:nvPr/>
      </p:nvGrpSpPr>
      <p:grpSpPr>
        <a:xfrm>
          <a:off x="0" y="0"/>
          <a:ext cx="0" cy="0"/>
          <a:chOff x="0" y="0"/>
          <a:chExt cx="0" cy="0"/>
        </a:xfrm>
      </p:grpSpPr>
      <p:sp>
        <p:nvSpPr>
          <p:cNvPr id="548" name="Google Shape;548;p73"/>
          <p:cNvSpPr txBox="1"/>
          <p:nvPr/>
        </p:nvSpPr>
        <p:spPr>
          <a:xfrm>
            <a:off x="457200" y="187801"/>
            <a:ext cx="8229600" cy="5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rgbClr val="21366C"/>
                </a:solidFill>
                <a:latin typeface="Roboto Slab"/>
                <a:ea typeface="Roboto Slab"/>
                <a:cs typeface="Roboto Slab"/>
                <a:sym typeface="Roboto Slab"/>
              </a:rPr>
              <a:t>Goals for this session...</a:t>
            </a:r>
            <a:endParaRPr sz="3000">
              <a:solidFill>
                <a:srgbClr val="21366C"/>
              </a:solidFill>
              <a:latin typeface="Roboto Slab"/>
              <a:ea typeface="Roboto Slab"/>
              <a:cs typeface="Roboto Slab"/>
              <a:sym typeface="Roboto Slab"/>
            </a:endParaRPr>
          </a:p>
        </p:txBody>
      </p:sp>
      <p:sp>
        <p:nvSpPr>
          <p:cNvPr id="549" name="Google Shape;549;p73"/>
          <p:cNvSpPr txBox="1"/>
          <p:nvPr/>
        </p:nvSpPr>
        <p:spPr>
          <a:xfrm>
            <a:off x="400050" y="1128800"/>
            <a:ext cx="4762500" cy="3462300"/>
          </a:xfrm>
          <a:prstGeom prst="rect">
            <a:avLst/>
          </a:prstGeom>
          <a:noFill/>
          <a:ln>
            <a:noFill/>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rgbClr val="434343"/>
              </a:buClr>
              <a:buSzPts val="1600"/>
              <a:buFont typeface="Open Sans"/>
              <a:buChar char="●"/>
            </a:pPr>
            <a:r>
              <a:rPr lang="en" sz="1600">
                <a:solidFill>
                  <a:srgbClr val="434343"/>
                </a:solidFill>
                <a:latin typeface="Open Sans"/>
                <a:ea typeface="Open Sans"/>
                <a:cs typeface="Open Sans"/>
                <a:sym typeface="Open Sans"/>
              </a:rPr>
              <a:t>Define the vision for the team</a:t>
            </a:r>
            <a:endParaRPr sz="1600">
              <a:solidFill>
                <a:srgbClr val="434343"/>
              </a:solidFill>
              <a:latin typeface="Open Sans"/>
              <a:ea typeface="Open Sans"/>
              <a:cs typeface="Open Sans"/>
              <a:sym typeface="Open Sans"/>
            </a:endParaRPr>
          </a:p>
          <a:p>
            <a:pPr indent="-330200" lvl="0" marL="457200" rtl="0" algn="l">
              <a:lnSpc>
                <a:spcPct val="150000"/>
              </a:lnSpc>
              <a:spcBef>
                <a:spcPts val="0"/>
              </a:spcBef>
              <a:spcAft>
                <a:spcPts val="0"/>
              </a:spcAft>
              <a:buClr>
                <a:srgbClr val="434343"/>
              </a:buClr>
              <a:buSzPts val="1600"/>
              <a:buFont typeface="Open Sans"/>
              <a:buChar char="●"/>
            </a:pPr>
            <a:r>
              <a:rPr lang="en" sz="1600">
                <a:solidFill>
                  <a:srgbClr val="434343"/>
                </a:solidFill>
                <a:latin typeface="Open Sans"/>
                <a:ea typeface="Open Sans"/>
                <a:cs typeface="Open Sans"/>
                <a:sym typeface="Open Sans"/>
              </a:rPr>
              <a:t>Identify Stakeholders</a:t>
            </a:r>
            <a:endParaRPr sz="1600">
              <a:solidFill>
                <a:srgbClr val="434343"/>
              </a:solidFill>
              <a:latin typeface="Open Sans"/>
              <a:ea typeface="Open Sans"/>
              <a:cs typeface="Open Sans"/>
              <a:sym typeface="Open Sans"/>
            </a:endParaRPr>
          </a:p>
          <a:p>
            <a:pPr indent="-330200" lvl="0" marL="457200" rtl="0" algn="l">
              <a:lnSpc>
                <a:spcPct val="150000"/>
              </a:lnSpc>
              <a:spcBef>
                <a:spcPts val="0"/>
              </a:spcBef>
              <a:spcAft>
                <a:spcPts val="0"/>
              </a:spcAft>
              <a:buClr>
                <a:srgbClr val="434343"/>
              </a:buClr>
              <a:buSzPts val="1600"/>
              <a:buFont typeface="Open Sans"/>
              <a:buChar char="●"/>
            </a:pPr>
            <a:r>
              <a:rPr lang="en" sz="1600">
                <a:solidFill>
                  <a:srgbClr val="434343"/>
                </a:solidFill>
                <a:latin typeface="Open Sans"/>
                <a:ea typeface="Open Sans"/>
                <a:cs typeface="Open Sans"/>
                <a:sym typeface="Open Sans"/>
              </a:rPr>
              <a:t>Identify business unit objectives</a:t>
            </a:r>
            <a:endParaRPr sz="1600">
              <a:solidFill>
                <a:srgbClr val="434343"/>
              </a:solidFill>
              <a:latin typeface="Open Sans"/>
              <a:ea typeface="Open Sans"/>
              <a:cs typeface="Open Sans"/>
              <a:sym typeface="Open Sans"/>
            </a:endParaRPr>
          </a:p>
          <a:p>
            <a:pPr indent="-330200" lvl="0" marL="457200" rtl="0" algn="l">
              <a:lnSpc>
                <a:spcPct val="150000"/>
              </a:lnSpc>
              <a:spcBef>
                <a:spcPts val="0"/>
              </a:spcBef>
              <a:spcAft>
                <a:spcPts val="0"/>
              </a:spcAft>
              <a:buClr>
                <a:srgbClr val="434343"/>
              </a:buClr>
              <a:buSzPts val="1600"/>
              <a:buFont typeface="Open Sans"/>
              <a:buChar char="●"/>
            </a:pPr>
            <a:r>
              <a:rPr lang="en" sz="1600">
                <a:solidFill>
                  <a:srgbClr val="434343"/>
                </a:solidFill>
                <a:latin typeface="Open Sans"/>
                <a:ea typeface="Open Sans"/>
                <a:cs typeface="Open Sans"/>
                <a:sym typeface="Open Sans"/>
              </a:rPr>
              <a:t>Identify risks &amp; constraints</a:t>
            </a:r>
            <a:endParaRPr sz="1600">
              <a:solidFill>
                <a:srgbClr val="434343"/>
              </a:solidFill>
              <a:latin typeface="Open Sans"/>
              <a:ea typeface="Open Sans"/>
              <a:cs typeface="Open Sans"/>
              <a:sym typeface="Open Sans"/>
            </a:endParaRPr>
          </a:p>
          <a:p>
            <a:pPr indent="-330200" lvl="0" marL="457200" rtl="0" algn="l">
              <a:lnSpc>
                <a:spcPct val="150000"/>
              </a:lnSpc>
              <a:spcBef>
                <a:spcPts val="0"/>
              </a:spcBef>
              <a:spcAft>
                <a:spcPts val="0"/>
              </a:spcAft>
              <a:buClr>
                <a:srgbClr val="434343"/>
              </a:buClr>
              <a:buSzPts val="1600"/>
              <a:buFont typeface="Open Sans"/>
              <a:buChar char="●"/>
            </a:pPr>
            <a:r>
              <a:rPr lang="en" sz="1600">
                <a:solidFill>
                  <a:srgbClr val="434343"/>
                </a:solidFill>
                <a:latin typeface="Open Sans"/>
                <a:ea typeface="Open Sans"/>
                <a:cs typeface="Open Sans"/>
                <a:sym typeface="Open Sans"/>
              </a:rPr>
              <a:t>Identify success factors</a:t>
            </a:r>
            <a:endParaRPr sz="1600">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p>
        </p:txBody>
      </p:sp>
      <p:pic>
        <p:nvPicPr>
          <p:cNvPr descr="goals.png" id="550" name="Google Shape;550;p73"/>
          <p:cNvPicPr preferRelativeResize="0"/>
          <p:nvPr/>
        </p:nvPicPr>
        <p:blipFill>
          <a:blip r:embed="rId2">
            <a:alphaModFix/>
          </a:blip>
          <a:stretch>
            <a:fillRect/>
          </a:stretch>
        </p:blipFill>
        <p:spPr>
          <a:xfrm>
            <a:off x="5055625" y="1452175"/>
            <a:ext cx="3066281" cy="2768493"/>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bile case study">
  <p:cSld name="TITLE_ONLY_1_1_1_1_1_2">
    <p:spTree>
      <p:nvGrpSpPr>
        <p:cNvPr id="551" name="Shape 551"/>
        <p:cNvGrpSpPr/>
        <p:nvPr/>
      </p:nvGrpSpPr>
      <p:grpSpPr>
        <a:xfrm>
          <a:off x="0" y="0"/>
          <a:ext cx="0" cy="0"/>
          <a:chOff x="0" y="0"/>
          <a:chExt cx="0" cy="0"/>
        </a:xfrm>
      </p:grpSpPr>
      <p:sp>
        <p:nvSpPr>
          <p:cNvPr id="552" name="Google Shape;552;p74"/>
          <p:cNvSpPr txBox="1"/>
          <p:nvPr/>
        </p:nvSpPr>
        <p:spPr>
          <a:xfrm>
            <a:off x="4436400" y="445575"/>
            <a:ext cx="4523700" cy="39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A6A6A6"/>
                </a:solidFill>
                <a:latin typeface="Open Sans"/>
                <a:ea typeface="Open Sans"/>
                <a:cs typeface="Open Sans"/>
                <a:sym typeface="Open Sans"/>
              </a:rPr>
              <a:t>For case studies.</a:t>
            </a:r>
            <a:endParaRPr b="1" sz="1800">
              <a:solidFill>
                <a:srgbClr val="A6A6A6"/>
              </a:solidFill>
              <a:latin typeface="Open Sans"/>
              <a:ea typeface="Open Sans"/>
              <a:cs typeface="Open Sans"/>
              <a:sym typeface="Open Sans"/>
            </a:endParaRPr>
          </a:p>
          <a:p>
            <a:pPr indent="0" lvl="0" marL="0" rtl="0" algn="l">
              <a:lnSpc>
                <a:spcPct val="115000"/>
              </a:lnSpc>
              <a:spcBef>
                <a:spcPts val="0"/>
              </a:spcBef>
              <a:spcAft>
                <a:spcPts val="0"/>
              </a:spcAft>
              <a:buNone/>
            </a:pPr>
            <a:r>
              <a:rPr lang="en" sz="1800">
                <a:solidFill>
                  <a:srgbClr val="A6A6A6"/>
                </a:solidFill>
                <a:latin typeface="Open Sans"/>
                <a:ea typeface="Open Sans"/>
                <a:cs typeface="Open Sans"/>
                <a:sym typeface="Open Sans"/>
              </a:rPr>
              <a:t>The screenshots in the desktop and phone can be easily added.</a:t>
            </a:r>
            <a:endParaRPr sz="1800">
              <a:solidFill>
                <a:srgbClr val="A6A6A6"/>
              </a:solidFill>
              <a:latin typeface="Open Sans"/>
              <a:ea typeface="Open Sans"/>
              <a:cs typeface="Open Sans"/>
              <a:sym typeface="Open Sans"/>
            </a:endParaRPr>
          </a:p>
          <a:p>
            <a:pPr indent="0" lvl="0" marL="0" rtl="0" algn="l">
              <a:lnSpc>
                <a:spcPct val="115000"/>
              </a:lnSpc>
              <a:spcBef>
                <a:spcPts val="0"/>
              </a:spcBef>
              <a:spcAft>
                <a:spcPts val="0"/>
              </a:spcAft>
              <a:buNone/>
            </a:pPr>
            <a:r>
              <a:rPr lang="en" sz="1800">
                <a:solidFill>
                  <a:srgbClr val="A6A6A6"/>
                </a:solidFill>
                <a:latin typeface="Open Sans"/>
                <a:ea typeface="Open Sans"/>
                <a:cs typeface="Open Sans"/>
                <a:sym typeface="Open Sans"/>
              </a:rPr>
              <a:t>Click on the images and try it out.</a:t>
            </a:r>
            <a:endParaRPr sz="1800">
              <a:solidFill>
                <a:srgbClr val="A6A6A6"/>
              </a:solidFill>
              <a:latin typeface="Open Sans"/>
              <a:ea typeface="Open Sans"/>
              <a:cs typeface="Open Sans"/>
              <a:sym typeface="Open Sans"/>
            </a:endParaRPr>
          </a:p>
          <a:p>
            <a:pPr indent="0" lvl="0" marL="0" rtl="0" algn="l">
              <a:lnSpc>
                <a:spcPct val="115000"/>
              </a:lnSpc>
              <a:spcBef>
                <a:spcPts val="0"/>
              </a:spcBef>
              <a:spcAft>
                <a:spcPts val="0"/>
              </a:spcAft>
              <a:buNone/>
            </a:pPr>
            <a:r>
              <a:rPr lang="en" sz="1800">
                <a:solidFill>
                  <a:srgbClr val="A6A6A6"/>
                </a:solidFill>
                <a:latin typeface="Open Sans"/>
                <a:ea typeface="Open Sans"/>
                <a:cs typeface="Open Sans"/>
                <a:sym typeface="Open Sans"/>
              </a:rPr>
              <a:t>All the images are separated. </a:t>
            </a:r>
            <a:endParaRPr sz="1800">
              <a:solidFill>
                <a:srgbClr val="A6A6A6"/>
              </a:solidFill>
              <a:latin typeface="Open Sans"/>
              <a:ea typeface="Open Sans"/>
              <a:cs typeface="Open Sans"/>
              <a:sym typeface="Open Sans"/>
            </a:endParaRPr>
          </a:p>
          <a:p>
            <a:pPr indent="0" lvl="0" marL="0" rtl="0" algn="l">
              <a:spcBef>
                <a:spcPts val="0"/>
              </a:spcBef>
              <a:spcAft>
                <a:spcPts val="0"/>
              </a:spcAft>
              <a:buNone/>
            </a:pPr>
            <a:r>
              <a:t/>
            </a:r>
            <a:endParaRPr sz="2000">
              <a:solidFill>
                <a:srgbClr val="A6A6A6"/>
              </a:solidFill>
              <a:latin typeface="Open Sans"/>
              <a:ea typeface="Open Sans"/>
              <a:cs typeface="Open Sans"/>
              <a:sym typeface="Open Sans"/>
            </a:endParaRPr>
          </a:p>
        </p:txBody>
      </p:sp>
      <p:pic>
        <p:nvPicPr>
          <p:cNvPr descr="handmobile_sml.png" id="553" name="Google Shape;553;p74"/>
          <p:cNvPicPr preferRelativeResize="0"/>
          <p:nvPr/>
        </p:nvPicPr>
        <p:blipFill>
          <a:blip r:embed="rId2">
            <a:alphaModFix/>
          </a:blip>
          <a:stretch>
            <a:fillRect/>
          </a:stretch>
        </p:blipFill>
        <p:spPr>
          <a:xfrm>
            <a:off x="728475" y="169976"/>
            <a:ext cx="2483082" cy="3730144"/>
          </a:xfrm>
          <a:prstGeom prst="rect">
            <a:avLst/>
          </a:prstGeom>
          <a:noFill/>
          <a:ln>
            <a:noFill/>
          </a:ln>
        </p:spPr>
      </p:pic>
      <p:sp>
        <p:nvSpPr>
          <p:cNvPr id="554" name="Google Shape;554;p74"/>
          <p:cNvSpPr txBox="1"/>
          <p:nvPr>
            <p:ph idx="12" type="sldNum"/>
          </p:nvPr>
        </p:nvSpPr>
        <p:spPr>
          <a:xfrm>
            <a:off x="244716" y="470142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screen">
  <p:cSld name="TITLE_ONLY_1_1_1_1_1_1">
    <p:spTree>
      <p:nvGrpSpPr>
        <p:cNvPr id="555" name="Shape 555"/>
        <p:cNvGrpSpPr/>
        <p:nvPr/>
      </p:nvGrpSpPr>
      <p:grpSpPr>
        <a:xfrm>
          <a:off x="0" y="0"/>
          <a:ext cx="0" cy="0"/>
          <a:chOff x="0" y="0"/>
          <a:chExt cx="0" cy="0"/>
        </a:xfrm>
      </p:grpSpPr>
      <p:sp>
        <p:nvSpPr>
          <p:cNvPr id="556" name="Google Shape;556;p75"/>
          <p:cNvSpPr txBox="1"/>
          <p:nvPr/>
        </p:nvSpPr>
        <p:spPr>
          <a:xfrm>
            <a:off x="6170275" y="445575"/>
            <a:ext cx="2789700" cy="39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A6A6A6"/>
                </a:solidFill>
                <a:latin typeface="Open Sans"/>
                <a:ea typeface="Open Sans"/>
                <a:cs typeface="Open Sans"/>
                <a:sym typeface="Open Sans"/>
              </a:rPr>
              <a:t>For case studies.</a:t>
            </a:r>
            <a:endParaRPr b="1" sz="1800">
              <a:solidFill>
                <a:srgbClr val="A6A6A6"/>
              </a:solidFill>
              <a:latin typeface="Open Sans"/>
              <a:ea typeface="Open Sans"/>
              <a:cs typeface="Open Sans"/>
              <a:sym typeface="Open Sans"/>
            </a:endParaRPr>
          </a:p>
          <a:p>
            <a:pPr indent="0" lvl="0" marL="0" rtl="0" algn="l">
              <a:lnSpc>
                <a:spcPct val="115000"/>
              </a:lnSpc>
              <a:spcBef>
                <a:spcPts val="0"/>
              </a:spcBef>
              <a:spcAft>
                <a:spcPts val="0"/>
              </a:spcAft>
              <a:buNone/>
            </a:pPr>
            <a:r>
              <a:rPr lang="en" sz="1800">
                <a:solidFill>
                  <a:srgbClr val="A6A6A6"/>
                </a:solidFill>
                <a:latin typeface="Open Sans"/>
                <a:ea typeface="Open Sans"/>
                <a:cs typeface="Open Sans"/>
                <a:sym typeface="Open Sans"/>
              </a:rPr>
              <a:t>The screenshots in the desktop and phone can be easily added.</a:t>
            </a:r>
            <a:endParaRPr sz="1800">
              <a:solidFill>
                <a:srgbClr val="A6A6A6"/>
              </a:solidFill>
              <a:latin typeface="Open Sans"/>
              <a:ea typeface="Open Sans"/>
              <a:cs typeface="Open Sans"/>
              <a:sym typeface="Open Sans"/>
            </a:endParaRPr>
          </a:p>
          <a:p>
            <a:pPr indent="0" lvl="0" marL="0" rtl="0" algn="l">
              <a:lnSpc>
                <a:spcPct val="115000"/>
              </a:lnSpc>
              <a:spcBef>
                <a:spcPts val="0"/>
              </a:spcBef>
              <a:spcAft>
                <a:spcPts val="0"/>
              </a:spcAft>
              <a:buNone/>
            </a:pPr>
            <a:r>
              <a:rPr lang="en" sz="1800">
                <a:solidFill>
                  <a:srgbClr val="A6A6A6"/>
                </a:solidFill>
                <a:latin typeface="Open Sans"/>
                <a:ea typeface="Open Sans"/>
                <a:cs typeface="Open Sans"/>
                <a:sym typeface="Open Sans"/>
              </a:rPr>
              <a:t>Click on the images and try it out.</a:t>
            </a:r>
            <a:endParaRPr sz="1800">
              <a:solidFill>
                <a:srgbClr val="A6A6A6"/>
              </a:solidFill>
              <a:latin typeface="Open Sans"/>
              <a:ea typeface="Open Sans"/>
              <a:cs typeface="Open Sans"/>
              <a:sym typeface="Open Sans"/>
            </a:endParaRPr>
          </a:p>
          <a:p>
            <a:pPr indent="0" lvl="0" marL="0" rtl="0" algn="l">
              <a:lnSpc>
                <a:spcPct val="115000"/>
              </a:lnSpc>
              <a:spcBef>
                <a:spcPts val="0"/>
              </a:spcBef>
              <a:spcAft>
                <a:spcPts val="0"/>
              </a:spcAft>
              <a:buNone/>
            </a:pPr>
            <a:r>
              <a:rPr lang="en" sz="1800">
                <a:solidFill>
                  <a:srgbClr val="A6A6A6"/>
                </a:solidFill>
                <a:latin typeface="Open Sans"/>
                <a:ea typeface="Open Sans"/>
                <a:cs typeface="Open Sans"/>
                <a:sym typeface="Open Sans"/>
              </a:rPr>
              <a:t>All the images are separated. </a:t>
            </a:r>
            <a:endParaRPr sz="1800">
              <a:solidFill>
                <a:srgbClr val="A6A6A6"/>
              </a:solidFill>
              <a:latin typeface="Open Sans"/>
              <a:ea typeface="Open Sans"/>
              <a:cs typeface="Open Sans"/>
              <a:sym typeface="Open Sans"/>
            </a:endParaRPr>
          </a:p>
          <a:p>
            <a:pPr indent="0" lvl="0" marL="0" rtl="0" algn="l">
              <a:spcBef>
                <a:spcPts val="0"/>
              </a:spcBef>
              <a:spcAft>
                <a:spcPts val="0"/>
              </a:spcAft>
              <a:buNone/>
            </a:pPr>
            <a:r>
              <a:t/>
            </a:r>
            <a:endParaRPr sz="2000">
              <a:solidFill>
                <a:srgbClr val="A6A6A6"/>
              </a:solidFill>
              <a:latin typeface="Open Sans"/>
              <a:ea typeface="Open Sans"/>
              <a:cs typeface="Open Sans"/>
              <a:sym typeface="Open Sans"/>
            </a:endParaRPr>
          </a:p>
        </p:txBody>
      </p:sp>
      <p:pic>
        <p:nvPicPr>
          <p:cNvPr id="557" name="Google Shape;557;p75"/>
          <p:cNvPicPr preferRelativeResize="0"/>
          <p:nvPr/>
        </p:nvPicPr>
        <p:blipFill>
          <a:blip r:embed="rId2">
            <a:alphaModFix/>
          </a:blip>
          <a:stretch>
            <a:fillRect/>
          </a:stretch>
        </p:blipFill>
        <p:spPr>
          <a:xfrm>
            <a:off x="381000" y="387450"/>
            <a:ext cx="4094944" cy="3464156"/>
          </a:xfrm>
          <a:prstGeom prst="rect">
            <a:avLst/>
          </a:prstGeom>
          <a:noFill/>
          <a:ln>
            <a:noFill/>
          </a:ln>
        </p:spPr>
      </p:pic>
      <p:sp>
        <p:nvSpPr>
          <p:cNvPr id="558" name="Google Shape;558;p75"/>
          <p:cNvSpPr txBox="1"/>
          <p:nvPr>
            <p:ph idx="12" type="sldNum"/>
          </p:nvPr>
        </p:nvSpPr>
        <p:spPr>
          <a:xfrm>
            <a:off x="244716" y="470142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clients">
  <p:cSld name="CUSTOM">
    <p:spTree>
      <p:nvGrpSpPr>
        <p:cNvPr id="559" name="Shape 559"/>
        <p:cNvGrpSpPr/>
        <p:nvPr/>
      </p:nvGrpSpPr>
      <p:grpSpPr>
        <a:xfrm>
          <a:off x="0" y="0"/>
          <a:ext cx="0" cy="0"/>
          <a:chOff x="0" y="0"/>
          <a:chExt cx="0" cy="0"/>
        </a:xfrm>
      </p:grpSpPr>
      <p:sp>
        <p:nvSpPr>
          <p:cNvPr id="560" name="Google Shape;560;p76"/>
          <p:cNvSpPr txBox="1"/>
          <p:nvPr>
            <p:ph type="title"/>
          </p:nvPr>
        </p:nvSpPr>
        <p:spPr>
          <a:xfrm>
            <a:off x="319650" y="151151"/>
            <a:ext cx="8229600" cy="590700"/>
          </a:xfrm>
          <a:prstGeom prst="rect">
            <a:avLst/>
          </a:prstGeom>
        </p:spPr>
        <p:txBody>
          <a:bodyPr anchorCtr="0" anchor="b"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descr="client_logos.jpg" id="561" name="Google Shape;561;p76"/>
          <p:cNvPicPr preferRelativeResize="0"/>
          <p:nvPr/>
        </p:nvPicPr>
        <p:blipFill>
          <a:blip r:embed="rId2">
            <a:alphaModFix/>
          </a:blip>
          <a:stretch>
            <a:fillRect/>
          </a:stretch>
        </p:blipFill>
        <p:spPr>
          <a:xfrm>
            <a:off x="319650" y="1348350"/>
            <a:ext cx="6051600" cy="2707969"/>
          </a:xfrm>
          <a:prstGeom prst="rect">
            <a:avLst/>
          </a:prstGeom>
          <a:noFill/>
          <a:ln>
            <a:noFill/>
          </a:ln>
        </p:spPr>
      </p:pic>
      <p:sp>
        <p:nvSpPr>
          <p:cNvPr id="562" name="Google Shape;562;p76"/>
          <p:cNvSpPr txBox="1"/>
          <p:nvPr/>
        </p:nvSpPr>
        <p:spPr>
          <a:xfrm>
            <a:off x="435900" y="813650"/>
            <a:ext cx="7904100" cy="46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US culture">
  <p:cSld name="CUSTOM_1">
    <p:spTree>
      <p:nvGrpSpPr>
        <p:cNvPr id="563" name="Shape 563"/>
        <p:cNvGrpSpPr/>
        <p:nvPr/>
      </p:nvGrpSpPr>
      <p:grpSpPr>
        <a:xfrm>
          <a:off x="0" y="0"/>
          <a:ext cx="0" cy="0"/>
          <a:chOff x="0" y="0"/>
          <a:chExt cx="0" cy="0"/>
        </a:xfrm>
      </p:grpSpPr>
      <p:sp>
        <p:nvSpPr>
          <p:cNvPr id="564" name="Google Shape;564;p77"/>
          <p:cNvSpPr txBox="1"/>
          <p:nvPr>
            <p:ph type="title"/>
          </p:nvPr>
        </p:nvSpPr>
        <p:spPr>
          <a:xfrm>
            <a:off x="457200" y="187801"/>
            <a:ext cx="8229600" cy="590700"/>
          </a:xfrm>
          <a:prstGeom prst="rect">
            <a:avLst/>
          </a:prstGeom>
        </p:spPr>
        <p:txBody>
          <a:bodyPr anchorCtr="0" anchor="b"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descr="ourpeople.jpg" id="565" name="Google Shape;565;p77"/>
          <p:cNvPicPr preferRelativeResize="0"/>
          <p:nvPr/>
        </p:nvPicPr>
        <p:blipFill>
          <a:blip r:embed="rId2">
            <a:alphaModFix/>
          </a:blip>
          <a:stretch>
            <a:fillRect/>
          </a:stretch>
        </p:blipFill>
        <p:spPr>
          <a:xfrm>
            <a:off x="5535" y="0"/>
            <a:ext cx="6849700" cy="3857627"/>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munity partnership">
  <p:cSld name="CUSTOM_2">
    <p:spTree>
      <p:nvGrpSpPr>
        <p:cNvPr id="566" name="Shape 566"/>
        <p:cNvGrpSpPr/>
        <p:nvPr/>
      </p:nvGrpSpPr>
      <p:grpSpPr>
        <a:xfrm>
          <a:off x="0" y="0"/>
          <a:ext cx="0" cy="0"/>
          <a:chOff x="0" y="0"/>
          <a:chExt cx="0" cy="0"/>
        </a:xfrm>
      </p:grpSpPr>
      <p:sp>
        <p:nvSpPr>
          <p:cNvPr id="567" name="Google Shape;567;p78"/>
          <p:cNvSpPr txBox="1"/>
          <p:nvPr>
            <p:ph type="title"/>
          </p:nvPr>
        </p:nvSpPr>
        <p:spPr>
          <a:xfrm>
            <a:off x="457200" y="187801"/>
            <a:ext cx="8229600" cy="590700"/>
          </a:xfrm>
          <a:prstGeom prst="rect">
            <a:avLst/>
          </a:prstGeom>
        </p:spPr>
        <p:txBody>
          <a:bodyPr anchorCtr="0" anchor="b"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descr="community.jpg" id="568" name="Google Shape;568;p78"/>
          <p:cNvPicPr preferRelativeResize="0"/>
          <p:nvPr/>
        </p:nvPicPr>
        <p:blipFill>
          <a:blip r:embed="rId2">
            <a:alphaModFix/>
          </a:blip>
          <a:stretch>
            <a:fillRect/>
          </a:stretch>
        </p:blipFill>
        <p:spPr>
          <a:xfrm>
            <a:off x="5535" y="0"/>
            <a:ext cx="6849700" cy="3857627"/>
          </a:xfrm>
          <a:prstGeom prst="rect">
            <a:avLst/>
          </a:prstGeom>
          <a:noFill/>
          <a:ln>
            <a:noFill/>
          </a:ln>
        </p:spPr>
      </p:pic>
      <p:sp>
        <p:nvSpPr>
          <p:cNvPr id="569" name="Google Shape;569;p78"/>
          <p:cNvSpPr txBox="1"/>
          <p:nvPr/>
        </p:nvSpPr>
        <p:spPr>
          <a:xfrm>
            <a:off x="2479725" y="1569150"/>
            <a:ext cx="3216000" cy="115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400">
                <a:solidFill>
                  <a:srgbClr val="B45F06"/>
                </a:solidFill>
                <a:latin typeface="Roboto Slab"/>
                <a:ea typeface="Roboto Slab"/>
                <a:cs typeface="Roboto Slab"/>
                <a:sym typeface="Roboto Slab"/>
              </a:rPr>
              <a:t>Community</a:t>
            </a:r>
            <a:endParaRPr sz="3400">
              <a:solidFill>
                <a:srgbClr val="B45F06"/>
              </a:solidFill>
              <a:latin typeface="Roboto Slab"/>
              <a:ea typeface="Roboto Slab"/>
              <a:cs typeface="Roboto Slab"/>
              <a:sym typeface="Roboto Slab"/>
            </a:endParaRPr>
          </a:p>
          <a:p>
            <a:pPr indent="0" lvl="0" marL="0" rtl="0" algn="ctr">
              <a:spcBef>
                <a:spcPts val="0"/>
              </a:spcBef>
              <a:spcAft>
                <a:spcPts val="0"/>
              </a:spcAft>
              <a:buNone/>
            </a:pPr>
            <a:r>
              <a:rPr lang="en" sz="3400">
                <a:solidFill>
                  <a:srgbClr val="B45F06"/>
                </a:solidFill>
                <a:latin typeface="Roboto Slab"/>
                <a:ea typeface="Roboto Slab"/>
                <a:cs typeface="Roboto Slab"/>
                <a:sym typeface="Roboto Slab"/>
              </a:rPr>
              <a:t>Partnerships</a:t>
            </a:r>
            <a:endParaRPr sz="3400">
              <a:solidFill>
                <a:srgbClr val="B45F06"/>
              </a:solidFill>
              <a:latin typeface="Roboto Slab"/>
              <a:ea typeface="Roboto Slab"/>
              <a:cs typeface="Roboto Slab"/>
              <a:sym typeface="Roboto Slab"/>
            </a:endParaRPr>
          </a:p>
        </p:txBody>
      </p:sp>
      <p:sp>
        <p:nvSpPr>
          <p:cNvPr id="570" name="Google Shape;570;p78"/>
          <p:cNvSpPr txBox="1"/>
          <p:nvPr/>
        </p:nvSpPr>
        <p:spPr>
          <a:xfrm>
            <a:off x="2566900" y="2721750"/>
            <a:ext cx="2751000" cy="85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E69138"/>
                </a:solidFill>
                <a:latin typeface="Open Sans"/>
                <a:ea typeface="Open Sans"/>
                <a:cs typeface="Open Sans"/>
                <a:sym typeface="Open Sans"/>
              </a:rPr>
              <a:t>Giving back to the community to create shared value</a:t>
            </a:r>
            <a:endParaRPr>
              <a:solidFill>
                <a:srgbClr val="E69138"/>
              </a:solidFill>
              <a:latin typeface="Open Sans"/>
              <a:ea typeface="Open Sans"/>
              <a:cs typeface="Open Sans"/>
              <a:sym typeface="Open San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munity info">
  <p:cSld name="CUSTOM_3">
    <p:spTree>
      <p:nvGrpSpPr>
        <p:cNvPr id="571" name="Shape 571"/>
        <p:cNvGrpSpPr/>
        <p:nvPr/>
      </p:nvGrpSpPr>
      <p:grpSpPr>
        <a:xfrm>
          <a:off x="0" y="0"/>
          <a:ext cx="0" cy="0"/>
          <a:chOff x="0" y="0"/>
          <a:chExt cx="0" cy="0"/>
        </a:xfrm>
      </p:grpSpPr>
      <p:sp>
        <p:nvSpPr>
          <p:cNvPr id="572" name="Google Shape;572;p79"/>
          <p:cNvSpPr txBox="1"/>
          <p:nvPr>
            <p:ph type="title"/>
          </p:nvPr>
        </p:nvSpPr>
        <p:spPr>
          <a:xfrm>
            <a:off x="457200" y="187801"/>
            <a:ext cx="8229600" cy="590700"/>
          </a:xfrm>
          <a:prstGeom prst="rect">
            <a:avLst/>
          </a:prstGeom>
        </p:spPr>
        <p:txBody>
          <a:bodyPr anchorCtr="0" anchor="b"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573" name="Google Shape;573;p79"/>
          <p:cNvPicPr preferRelativeResize="0"/>
          <p:nvPr/>
        </p:nvPicPr>
        <p:blipFill>
          <a:blip r:embed="rId2">
            <a:alphaModFix/>
          </a:blip>
          <a:stretch>
            <a:fillRect/>
          </a:stretch>
        </p:blipFill>
        <p:spPr>
          <a:xfrm>
            <a:off x="355825" y="3959175"/>
            <a:ext cx="5954643" cy="735675"/>
          </a:xfrm>
          <a:prstGeom prst="rect">
            <a:avLst/>
          </a:prstGeom>
          <a:noFill/>
          <a:ln>
            <a:noFill/>
          </a:ln>
        </p:spPr>
      </p:pic>
      <p:sp>
        <p:nvSpPr>
          <p:cNvPr id="574" name="Google Shape;574;p79"/>
          <p:cNvSpPr txBox="1"/>
          <p:nvPr/>
        </p:nvSpPr>
        <p:spPr>
          <a:xfrm>
            <a:off x="619925" y="891150"/>
            <a:ext cx="8127000" cy="298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6F6F6F"/>
              </a:solidFill>
              <a:latin typeface="Open Sans"/>
              <a:ea typeface="Open Sans"/>
              <a:cs typeface="Open Sans"/>
              <a:sym typeface="Open Sans"/>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xt steps">
  <p:cSld name="CUSTOM_4">
    <p:spTree>
      <p:nvGrpSpPr>
        <p:cNvPr id="575" name="Shape 575"/>
        <p:cNvGrpSpPr/>
        <p:nvPr/>
      </p:nvGrpSpPr>
      <p:grpSpPr>
        <a:xfrm>
          <a:off x="0" y="0"/>
          <a:ext cx="0" cy="0"/>
          <a:chOff x="0" y="0"/>
          <a:chExt cx="0" cy="0"/>
        </a:xfrm>
      </p:grpSpPr>
      <p:sp>
        <p:nvSpPr>
          <p:cNvPr id="576" name="Google Shape;576;p80"/>
          <p:cNvSpPr/>
          <p:nvPr/>
        </p:nvSpPr>
        <p:spPr>
          <a:xfrm>
            <a:off x="1725525" y="2043981"/>
            <a:ext cx="6420600" cy="5142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80"/>
          <p:cNvSpPr/>
          <p:nvPr/>
        </p:nvSpPr>
        <p:spPr>
          <a:xfrm>
            <a:off x="528275" y="2055435"/>
            <a:ext cx="7373400" cy="5028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80"/>
          <p:cNvSpPr txBox="1"/>
          <p:nvPr/>
        </p:nvSpPr>
        <p:spPr>
          <a:xfrm>
            <a:off x="457200" y="187801"/>
            <a:ext cx="8229600" cy="59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rgbClr val="21366C"/>
                </a:solidFill>
                <a:latin typeface="Roboto Slab"/>
                <a:ea typeface="Roboto Slab"/>
                <a:cs typeface="Roboto Slab"/>
                <a:sym typeface="Roboto Slab"/>
              </a:rPr>
              <a:t>Next steps...</a:t>
            </a:r>
            <a:endParaRPr sz="3000">
              <a:solidFill>
                <a:srgbClr val="21366C"/>
              </a:solidFill>
              <a:latin typeface="Roboto Slab"/>
              <a:ea typeface="Roboto Slab"/>
              <a:cs typeface="Roboto Slab"/>
              <a:sym typeface="Roboto Slab"/>
            </a:endParaRPr>
          </a:p>
        </p:txBody>
      </p:sp>
      <p:sp>
        <p:nvSpPr>
          <p:cNvPr id="579" name="Google Shape;579;p80"/>
          <p:cNvSpPr/>
          <p:nvPr/>
        </p:nvSpPr>
        <p:spPr>
          <a:xfrm>
            <a:off x="1725525" y="927250"/>
            <a:ext cx="6420600" cy="5142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80"/>
          <p:cNvSpPr/>
          <p:nvPr/>
        </p:nvSpPr>
        <p:spPr>
          <a:xfrm>
            <a:off x="1725525" y="1481185"/>
            <a:ext cx="6420600" cy="5142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80"/>
          <p:cNvSpPr/>
          <p:nvPr/>
        </p:nvSpPr>
        <p:spPr>
          <a:xfrm>
            <a:off x="528475" y="927250"/>
            <a:ext cx="7373400" cy="514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80"/>
          <p:cNvSpPr/>
          <p:nvPr/>
        </p:nvSpPr>
        <p:spPr>
          <a:xfrm>
            <a:off x="528275" y="927175"/>
            <a:ext cx="903600" cy="514200"/>
          </a:xfrm>
          <a:prstGeom prst="homePlate">
            <a:avLst>
              <a:gd fmla="val 50000" name="adj"/>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80"/>
          <p:cNvSpPr/>
          <p:nvPr/>
        </p:nvSpPr>
        <p:spPr>
          <a:xfrm>
            <a:off x="681175" y="1481186"/>
            <a:ext cx="7220700" cy="514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80"/>
          <p:cNvSpPr/>
          <p:nvPr/>
        </p:nvSpPr>
        <p:spPr>
          <a:xfrm>
            <a:off x="528275" y="1481110"/>
            <a:ext cx="903600" cy="514200"/>
          </a:xfrm>
          <a:prstGeom prst="homePlate">
            <a:avLst>
              <a:gd fmla="val 50000" name="adj"/>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80"/>
          <p:cNvSpPr/>
          <p:nvPr/>
        </p:nvSpPr>
        <p:spPr>
          <a:xfrm>
            <a:off x="681175" y="2043983"/>
            <a:ext cx="7220700" cy="514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80"/>
          <p:cNvSpPr/>
          <p:nvPr/>
        </p:nvSpPr>
        <p:spPr>
          <a:xfrm>
            <a:off x="528275" y="2043906"/>
            <a:ext cx="903600" cy="514200"/>
          </a:xfrm>
          <a:prstGeom prst="homePlate">
            <a:avLst>
              <a:gd fmla="val 50000" name="adj"/>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80"/>
          <p:cNvSpPr txBox="1"/>
          <p:nvPr/>
        </p:nvSpPr>
        <p:spPr>
          <a:xfrm>
            <a:off x="667300" y="892568"/>
            <a:ext cx="403200" cy="38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Roboto Slab"/>
                <a:ea typeface="Roboto Slab"/>
                <a:cs typeface="Roboto Slab"/>
                <a:sym typeface="Roboto Slab"/>
              </a:rPr>
              <a:t>1</a:t>
            </a:r>
            <a:endParaRPr sz="2400">
              <a:solidFill>
                <a:srgbClr val="FFFFFF"/>
              </a:solidFill>
              <a:latin typeface="Roboto Slab"/>
              <a:ea typeface="Roboto Slab"/>
              <a:cs typeface="Roboto Slab"/>
              <a:sym typeface="Roboto Slab"/>
            </a:endParaRPr>
          </a:p>
        </p:txBody>
      </p:sp>
      <p:sp>
        <p:nvSpPr>
          <p:cNvPr id="588" name="Google Shape;588;p80"/>
          <p:cNvSpPr txBox="1"/>
          <p:nvPr/>
        </p:nvSpPr>
        <p:spPr>
          <a:xfrm>
            <a:off x="667300" y="1491608"/>
            <a:ext cx="403200" cy="38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Roboto Slab"/>
                <a:ea typeface="Roboto Slab"/>
                <a:cs typeface="Roboto Slab"/>
                <a:sym typeface="Roboto Slab"/>
              </a:rPr>
              <a:t>2</a:t>
            </a:r>
            <a:endParaRPr sz="2400">
              <a:solidFill>
                <a:srgbClr val="FFFFFF"/>
              </a:solidFill>
              <a:latin typeface="Roboto Slab"/>
              <a:ea typeface="Roboto Slab"/>
              <a:cs typeface="Roboto Slab"/>
              <a:sym typeface="Roboto Slab"/>
            </a:endParaRPr>
          </a:p>
        </p:txBody>
      </p:sp>
      <p:sp>
        <p:nvSpPr>
          <p:cNvPr id="589" name="Google Shape;589;p80"/>
          <p:cNvSpPr txBox="1"/>
          <p:nvPr/>
        </p:nvSpPr>
        <p:spPr>
          <a:xfrm>
            <a:off x="667300" y="2034296"/>
            <a:ext cx="403200" cy="38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Roboto Slab"/>
                <a:ea typeface="Roboto Slab"/>
                <a:cs typeface="Roboto Slab"/>
                <a:sym typeface="Roboto Slab"/>
              </a:rPr>
              <a:t>3</a:t>
            </a:r>
            <a:endParaRPr sz="2400">
              <a:solidFill>
                <a:srgbClr val="FFFFFF"/>
              </a:solidFill>
              <a:latin typeface="Roboto Slab"/>
              <a:ea typeface="Roboto Slab"/>
              <a:cs typeface="Roboto Slab"/>
              <a:sym typeface="Roboto Slab"/>
            </a:endParaRPr>
          </a:p>
        </p:txBody>
      </p:sp>
      <p:sp>
        <p:nvSpPr>
          <p:cNvPr id="590" name="Google Shape;590;p80"/>
          <p:cNvSpPr txBox="1"/>
          <p:nvPr>
            <p:ph idx="1" type="subTitle"/>
          </p:nvPr>
        </p:nvSpPr>
        <p:spPr>
          <a:xfrm>
            <a:off x="1598275" y="986731"/>
            <a:ext cx="3651000" cy="390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a:solidFill>
                  <a:srgbClr val="666666"/>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1" name="Google Shape;591;p80"/>
          <p:cNvSpPr txBox="1"/>
          <p:nvPr>
            <p:ph idx="2" type="subTitle"/>
          </p:nvPr>
        </p:nvSpPr>
        <p:spPr>
          <a:xfrm>
            <a:off x="1598275" y="1543792"/>
            <a:ext cx="3651000" cy="390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a:solidFill>
                  <a:srgbClr val="666666"/>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2" name="Google Shape;592;p80"/>
          <p:cNvSpPr txBox="1"/>
          <p:nvPr>
            <p:ph idx="3" type="subTitle"/>
          </p:nvPr>
        </p:nvSpPr>
        <p:spPr>
          <a:xfrm>
            <a:off x="1598275" y="2093840"/>
            <a:ext cx="3651000" cy="390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a:solidFill>
                  <a:srgbClr val="666666"/>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questions">
  <p:cSld name="CUSTOM_4_1">
    <p:spTree>
      <p:nvGrpSpPr>
        <p:cNvPr id="593" name="Shape 593"/>
        <p:cNvGrpSpPr/>
        <p:nvPr/>
      </p:nvGrpSpPr>
      <p:grpSpPr>
        <a:xfrm>
          <a:off x="0" y="0"/>
          <a:ext cx="0" cy="0"/>
          <a:chOff x="0" y="0"/>
          <a:chExt cx="0" cy="0"/>
        </a:xfrm>
      </p:grpSpPr>
      <p:sp>
        <p:nvSpPr>
          <p:cNvPr id="594" name="Google Shape;594;p81"/>
          <p:cNvSpPr txBox="1"/>
          <p:nvPr/>
        </p:nvSpPr>
        <p:spPr>
          <a:xfrm>
            <a:off x="518750" y="747350"/>
            <a:ext cx="7710900" cy="30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200">
                <a:solidFill>
                  <a:schemeClr val="lt2"/>
                </a:solidFill>
                <a:latin typeface="Roboto Slab"/>
                <a:ea typeface="Roboto Slab"/>
                <a:cs typeface="Roboto Slab"/>
                <a:sym typeface="Roboto Slab"/>
              </a:rPr>
              <a:t>?</a:t>
            </a:r>
            <a:endParaRPr sz="7200">
              <a:solidFill>
                <a:schemeClr val="lt2"/>
              </a:solidFill>
              <a:latin typeface="Roboto Slab"/>
              <a:ea typeface="Roboto Slab"/>
              <a:cs typeface="Roboto Slab"/>
              <a:sym typeface="Roboto Slab"/>
            </a:endParaRPr>
          </a:p>
          <a:p>
            <a:pPr indent="0" lvl="0" marL="0" rtl="0" algn="ctr">
              <a:spcBef>
                <a:spcPts val="0"/>
              </a:spcBef>
              <a:spcAft>
                <a:spcPts val="0"/>
              </a:spcAft>
              <a:buNone/>
            </a:pPr>
            <a:r>
              <a:rPr lang="en" sz="4800">
                <a:solidFill>
                  <a:srgbClr val="21366C"/>
                </a:solidFill>
                <a:latin typeface="Roboto Slab"/>
                <a:ea typeface="Roboto Slab"/>
                <a:cs typeface="Roboto Slab"/>
                <a:sym typeface="Roboto Slab"/>
              </a:rPr>
              <a:t>Questions</a:t>
            </a:r>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final slide">
  <p:cSld name="CUSTOM_4_1_1">
    <p:spTree>
      <p:nvGrpSpPr>
        <p:cNvPr id="595" name="Shape 595"/>
        <p:cNvGrpSpPr/>
        <p:nvPr/>
      </p:nvGrpSpPr>
      <p:grpSpPr>
        <a:xfrm>
          <a:off x="0" y="0"/>
          <a:ext cx="0" cy="0"/>
          <a:chOff x="0" y="0"/>
          <a:chExt cx="0" cy="0"/>
        </a:xfrm>
      </p:grpSpPr>
      <p:pic>
        <p:nvPicPr>
          <p:cNvPr descr="cover.jpg" id="596" name="Google Shape;596;p82"/>
          <p:cNvPicPr preferRelativeResize="0"/>
          <p:nvPr/>
        </p:nvPicPr>
        <p:blipFill>
          <a:blip r:embed="rId2">
            <a:alphaModFix/>
          </a:blip>
          <a:stretch>
            <a:fillRect/>
          </a:stretch>
        </p:blipFill>
        <p:spPr>
          <a:xfrm>
            <a:off x="5535" y="0"/>
            <a:ext cx="6849700" cy="3857627"/>
          </a:xfrm>
          <a:prstGeom prst="rect">
            <a:avLst/>
          </a:prstGeom>
          <a:noFill/>
          <a:ln>
            <a:noFill/>
          </a:ln>
        </p:spPr>
      </p:pic>
      <p:sp>
        <p:nvSpPr>
          <p:cNvPr id="597" name="Google Shape;597;p82"/>
          <p:cNvSpPr txBox="1"/>
          <p:nvPr/>
        </p:nvSpPr>
        <p:spPr>
          <a:xfrm>
            <a:off x="266550" y="1600892"/>
            <a:ext cx="7772400" cy="115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latin typeface="Roboto Slab"/>
                <a:ea typeface="Roboto Slab"/>
                <a:cs typeface="Roboto Slab"/>
                <a:sym typeface="Roboto Slab"/>
              </a:rPr>
              <a:t>Thank you</a:t>
            </a:r>
            <a:endParaRPr sz="4800">
              <a:solidFill>
                <a:srgbClr val="FFFFFF"/>
              </a:solidFill>
              <a:latin typeface="Roboto Slab"/>
              <a:ea typeface="Roboto Slab"/>
              <a:cs typeface="Roboto Slab"/>
              <a:sym typeface="Roboto Slab"/>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8" name="Shape 598"/>
        <p:cNvGrpSpPr/>
        <p:nvPr/>
      </p:nvGrpSpPr>
      <p:grpSpPr>
        <a:xfrm>
          <a:off x="0" y="0"/>
          <a:ext cx="0" cy="0"/>
          <a:chOff x="0" y="0"/>
          <a:chExt cx="0" cy="0"/>
        </a:xfrm>
      </p:grpSpPr>
      <p:sp>
        <p:nvSpPr>
          <p:cNvPr id="599" name="Google Shape;599;p8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0" name="Google Shape;600;p8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4.xml"/><Relationship Id="rId22" Type="http://schemas.openxmlformats.org/officeDocument/2006/relationships/slideLayout" Target="../slideLayouts/slideLayout46.xml"/><Relationship Id="rId21" Type="http://schemas.openxmlformats.org/officeDocument/2006/relationships/slideLayout" Target="../slideLayouts/slideLayout45.xml"/><Relationship Id="rId23" Type="http://schemas.openxmlformats.org/officeDocument/2006/relationships/theme" Target="../theme/theme3.xml"/><Relationship Id="rId1" Type="http://schemas.openxmlformats.org/officeDocument/2006/relationships/image" Target="../media/image8.jpg"/><Relationship Id="rId2" Type="http://schemas.openxmlformats.org/officeDocument/2006/relationships/image" Target="../media/image7.jpg"/><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5" Type="http://schemas.openxmlformats.org/officeDocument/2006/relationships/slideLayout" Target="../slideLayouts/slideLayout39.xml"/><Relationship Id="rId14" Type="http://schemas.openxmlformats.org/officeDocument/2006/relationships/slideLayout" Target="../slideLayouts/slideLayout38.xml"/><Relationship Id="rId17" Type="http://schemas.openxmlformats.org/officeDocument/2006/relationships/slideLayout" Target="../slideLayouts/slideLayout41.xml"/><Relationship Id="rId16" Type="http://schemas.openxmlformats.org/officeDocument/2006/relationships/slideLayout" Target="../slideLayouts/slideLayout40.xml"/><Relationship Id="rId19" Type="http://schemas.openxmlformats.org/officeDocument/2006/relationships/slideLayout" Target="../slideLayouts/slideLayout43.xml"/><Relationship Id="rId18"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5.xml"/><Relationship Id="rId22" Type="http://schemas.openxmlformats.org/officeDocument/2006/relationships/slideLayout" Target="../slideLayouts/slideLayout67.xml"/><Relationship Id="rId21" Type="http://schemas.openxmlformats.org/officeDocument/2006/relationships/slideLayout" Target="../slideLayouts/slideLayout66.xml"/><Relationship Id="rId24" Type="http://schemas.openxmlformats.org/officeDocument/2006/relationships/slideLayout" Target="../slideLayouts/slideLayout69.xml"/><Relationship Id="rId23" Type="http://schemas.openxmlformats.org/officeDocument/2006/relationships/slideLayout" Target="../slideLayouts/slideLayout68.xml"/><Relationship Id="rId1" Type="http://schemas.openxmlformats.org/officeDocument/2006/relationships/image" Target="../media/image31.jpg"/><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26" Type="http://schemas.openxmlformats.org/officeDocument/2006/relationships/slideLayout" Target="../slideLayouts/slideLayout71.xml"/><Relationship Id="rId25" Type="http://schemas.openxmlformats.org/officeDocument/2006/relationships/slideLayout" Target="../slideLayouts/slideLayout70.xml"/><Relationship Id="rId28" Type="http://schemas.openxmlformats.org/officeDocument/2006/relationships/slideLayout" Target="../slideLayouts/slideLayout73.xml"/><Relationship Id="rId27" Type="http://schemas.openxmlformats.org/officeDocument/2006/relationships/slideLayout" Target="../slideLayouts/slideLayout72.xml"/><Relationship Id="rId5" Type="http://schemas.openxmlformats.org/officeDocument/2006/relationships/slideLayout" Target="../slideLayouts/slideLayout50.xml"/><Relationship Id="rId6" Type="http://schemas.openxmlformats.org/officeDocument/2006/relationships/slideLayout" Target="../slideLayouts/slideLayout51.xml"/><Relationship Id="rId29" Type="http://schemas.openxmlformats.org/officeDocument/2006/relationships/slideLayout" Target="../slideLayouts/slideLayout74.xml"/><Relationship Id="rId7" Type="http://schemas.openxmlformats.org/officeDocument/2006/relationships/slideLayout" Target="../slideLayouts/slideLayout52.xml"/><Relationship Id="rId8" Type="http://schemas.openxmlformats.org/officeDocument/2006/relationships/slideLayout" Target="../slideLayouts/slideLayout53.xml"/><Relationship Id="rId31" Type="http://schemas.openxmlformats.org/officeDocument/2006/relationships/slideLayout" Target="../slideLayouts/slideLayout76.xml"/><Relationship Id="rId30" Type="http://schemas.openxmlformats.org/officeDocument/2006/relationships/slideLayout" Target="../slideLayouts/slideLayout75.xml"/><Relationship Id="rId11" Type="http://schemas.openxmlformats.org/officeDocument/2006/relationships/slideLayout" Target="../slideLayouts/slideLayout56.xml"/><Relationship Id="rId33" Type="http://schemas.openxmlformats.org/officeDocument/2006/relationships/slideLayout" Target="../slideLayouts/slideLayout78.xml"/><Relationship Id="rId10" Type="http://schemas.openxmlformats.org/officeDocument/2006/relationships/slideLayout" Target="../slideLayouts/slideLayout55.xml"/><Relationship Id="rId32" Type="http://schemas.openxmlformats.org/officeDocument/2006/relationships/slideLayout" Target="../slideLayouts/slideLayout77.xml"/><Relationship Id="rId13" Type="http://schemas.openxmlformats.org/officeDocument/2006/relationships/slideLayout" Target="../slideLayouts/slideLayout58.xml"/><Relationship Id="rId35" Type="http://schemas.openxmlformats.org/officeDocument/2006/relationships/slideLayout" Target="../slideLayouts/slideLayout80.xml"/><Relationship Id="rId12" Type="http://schemas.openxmlformats.org/officeDocument/2006/relationships/slideLayout" Target="../slideLayouts/slideLayout57.xml"/><Relationship Id="rId34" Type="http://schemas.openxmlformats.org/officeDocument/2006/relationships/slideLayout" Target="../slideLayouts/slideLayout79.xml"/><Relationship Id="rId15" Type="http://schemas.openxmlformats.org/officeDocument/2006/relationships/slideLayout" Target="../slideLayouts/slideLayout60.xml"/><Relationship Id="rId14" Type="http://schemas.openxmlformats.org/officeDocument/2006/relationships/slideLayout" Target="../slideLayouts/slideLayout59.xml"/><Relationship Id="rId36" Type="http://schemas.openxmlformats.org/officeDocument/2006/relationships/theme" Target="../theme/theme4.xml"/><Relationship Id="rId17" Type="http://schemas.openxmlformats.org/officeDocument/2006/relationships/slideLayout" Target="../slideLayouts/slideLayout62.xml"/><Relationship Id="rId16" Type="http://schemas.openxmlformats.org/officeDocument/2006/relationships/slideLayout" Target="../slideLayouts/slideLayout61.xml"/><Relationship Id="rId19" Type="http://schemas.openxmlformats.org/officeDocument/2006/relationships/slideLayout" Target="../slideLayouts/slideLayout64.xml"/><Relationship Id="rId18"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121" name="Shape 121"/>
        <p:cNvGrpSpPr/>
        <p:nvPr/>
      </p:nvGrpSpPr>
      <p:grpSpPr>
        <a:xfrm>
          <a:off x="0" y="0"/>
          <a:ext cx="0" cy="0"/>
          <a:chOff x="0" y="0"/>
          <a:chExt cx="0" cy="0"/>
        </a:xfrm>
      </p:grpSpPr>
      <p:sp>
        <p:nvSpPr>
          <p:cNvPr id="122" name="Google Shape;122;p28"/>
          <p:cNvSpPr txBox="1"/>
          <p:nvPr>
            <p:ph idx="12" type="sldNum"/>
          </p:nvPr>
        </p:nvSpPr>
        <p:spPr>
          <a:xfrm>
            <a:off x="64366" y="4701426"/>
            <a:ext cx="548700" cy="393600"/>
          </a:xfrm>
          <a:prstGeom prst="rect">
            <a:avLst/>
          </a:prstGeom>
          <a:noFill/>
          <a:ln>
            <a:noFill/>
          </a:ln>
        </p:spPr>
        <p:txBody>
          <a:bodyPr anchorCtr="0" anchor="ctr" bIns="91425" lIns="91425" spcFirstLastPara="1" rIns="91425" wrap="square" tIns="91425">
            <a:noAutofit/>
          </a:bodyPr>
          <a:lstStyle>
            <a:lvl1pPr lvl="0" rtl="0">
              <a:buNone/>
              <a:defRPr sz="900">
                <a:solidFill>
                  <a:srgbClr val="A6A6A6"/>
                </a:solidFill>
                <a:latin typeface="Roboto Slab"/>
                <a:ea typeface="Roboto Slab"/>
                <a:cs typeface="Roboto Slab"/>
                <a:sym typeface="Roboto Slab"/>
              </a:defRPr>
            </a:lvl1pPr>
            <a:lvl2pPr lvl="1" rtl="0">
              <a:buNone/>
              <a:defRPr sz="900">
                <a:solidFill>
                  <a:srgbClr val="A6A6A6"/>
                </a:solidFill>
                <a:latin typeface="Roboto Slab"/>
                <a:ea typeface="Roboto Slab"/>
                <a:cs typeface="Roboto Slab"/>
                <a:sym typeface="Roboto Slab"/>
              </a:defRPr>
            </a:lvl2pPr>
            <a:lvl3pPr lvl="2" rtl="0">
              <a:buNone/>
              <a:defRPr sz="900">
                <a:solidFill>
                  <a:srgbClr val="A6A6A6"/>
                </a:solidFill>
                <a:latin typeface="Roboto Slab"/>
                <a:ea typeface="Roboto Slab"/>
                <a:cs typeface="Roboto Slab"/>
                <a:sym typeface="Roboto Slab"/>
              </a:defRPr>
            </a:lvl3pPr>
            <a:lvl4pPr lvl="3" rtl="0">
              <a:buNone/>
              <a:defRPr sz="900">
                <a:solidFill>
                  <a:srgbClr val="A6A6A6"/>
                </a:solidFill>
                <a:latin typeface="Roboto Slab"/>
                <a:ea typeface="Roboto Slab"/>
                <a:cs typeface="Roboto Slab"/>
                <a:sym typeface="Roboto Slab"/>
              </a:defRPr>
            </a:lvl4pPr>
            <a:lvl5pPr lvl="4" rtl="0">
              <a:buNone/>
              <a:defRPr sz="900">
                <a:solidFill>
                  <a:srgbClr val="A6A6A6"/>
                </a:solidFill>
                <a:latin typeface="Roboto Slab"/>
                <a:ea typeface="Roboto Slab"/>
                <a:cs typeface="Roboto Slab"/>
                <a:sym typeface="Roboto Slab"/>
              </a:defRPr>
            </a:lvl5pPr>
            <a:lvl6pPr lvl="5" rtl="0">
              <a:buNone/>
              <a:defRPr sz="900">
                <a:solidFill>
                  <a:srgbClr val="A6A6A6"/>
                </a:solidFill>
                <a:latin typeface="Roboto Slab"/>
                <a:ea typeface="Roboto Slab"/>
                <a:cs typeface="Roboto Slab"/>
                <a:sym typeface="Roboto Slab"/>
              </a:defRPr>
            </a:lvl6pPr>
            <a:lvl7pPr lvl="6" rtl="0">
              <a:buNone/>
              <a:defRPr sz="900">
                <a:solidFill>
                  <a:srgbClr val="A6A6A6"/>
                </a:solidFill>
                <a:latin typeface="Roboto Slab"/>
                <a:ea typeface="Roboto Slab"/>
                <a:cs typeface="Roboto Slab"/>
                <a:sym typeface="Roboto Slab"/>
              </a:defRPr>
            </a:lvl7pPr>
            <a:lvl8pPr lvl="7" rtl="0">
              <a:buNone/>
              <a:defRPr sz="900">
                <a:solidFill>
                  <a:srgbClr val="A6A6A6"/>
                </a:solidFill>
                <a:latin typeface="Roboto Slab"/>
                <a:ea typeface="Roboto Slab"/>
                <a:cs typeface="Roboto Slab"/>
                <a:sym typeface="Roboto Slab"/>
              </a:defRPr>
            </a:lvl8pPr>
            <a:lvl9pPr lvl="8" rtl="0">
              <a:buNone/>
              <a:defRPr sz="900">
                <a:solidFill>
                  <a:srgbClr val="A6A6A6"/>
                </a:solidFill>
                <a:latin typeface="Roboto Slab"/>
                <a:ea typeface="Roboto Slab"/>
                <a:cs typeface="Roboto Slab"/>
                <a:sym typeface="Roboto Slab"/>
              </a:defRPr>
            </a:lvl9pPr>
          </a:lstStyle>
          <a:p>
            <a:pPr indent="0" lvl="0" marL="0" rtl="0" algn="l">
              <a:spcBef>
                <a:spcPts val="0"/>
              </a:spcBef>
              <a:spcAft>
                <a:spcPts val="0"/>
              </a:spcAft>
              <a:buNone/>
            </a:pPr>
            <a:fld id="{00000000-1234-1234-1234-123412341234}" type="slidenum">
              <a:rPr lang="en"/>
              <a:t>‹#›</a:t>
            </a:fld>
            <a:endParaRPr/>
          </a:p>
        </p:txBody>
      </p:sp>
      <p:pic>
        <p:nvPicPr>
          <p:cNvPr descr="bar_grey.jpg" id="123" name="Google Shape;123;p28"/>
          <p:cNvPicPr preferRelativeResize="0"/>
          <p:nvPr/>
        </p:nvPicPr>
        <p:blipFill>
          <a:blip r:embed="rId1">
            <a:alphaModFix/>
          </a:blip>
          <a:stretch>
            <a:fillRect/>
          </a:stretch>
        </p:blipFill>
        <p:spPr>
          <a:xfrm>
            <a:off x="-10" y="-125"/>
            <a:ext cx="220021" cy="5143501"/>
          </a:xfrm>
          <a:prstGeom prst="rect">
            <a:avLst/>
          </a:prstGeom>
          <a:noFill/>
          <a:ln>
            <a:noFill/>
          </a:ln>
        </p:spPr>
      </p:pic>
      <p:pic>
        <p:nvPicPr>
          <p:cNvPr descr="logo_icon_colour_sml.jpg" id="124" name="Google Shape;124;p28"/>
          <p:cNvPicPr preferRelativeResize="0"/>
          <p:nvPr/>
        </p:nvPicPr>
        <p:blipFill>
          <a:blip r:embed="rId2">
            <a:alphaModFix/>
          </a:blip>
          <a:stretch>
            <a:fillRect/>
          </a:stretch>
        </p:blipFill>
        <p:spPr>
          <a:xfrm>
            <a:off x="8462750" y="4504200"/>
            <a:ext cx="590825" cy="590825"/>
          </a:xfrm>
          <a:prstGeom prst="rect">
            <a:avLst/>
          </a:prstGeom>
          <a:noFill/>
          <a:ln>
            <a:noFill/>
          </a:ln>
        </p:spPr>
      </p:pic>
      <p:sp>
        <p:nvSpPr>
          <p:cNvPr id="125" name="Google Shape;125;p28"/>
          <p:cNvSpPr txBox="1"/>
          <p:nvPr>
            <p:ph type="title"/>
          </p:nvPr>
        </p:nvSpPr>
        <p:spPr>
          <a:xfrm>
            <a:off x="457200" y="187801"/>
            <a:ext cx="8229600" cy="590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21366C"/>
              </a:buClr>
              <a:buSzPts val="3000"/>
              <a:buFont typeface="Roboto Slab"/>
              <a:buNone/>
              <a:defRPr sz="3000">
                <a:solidFill>
                  <a:srgbClr val="21366C"/>
                </a:solidFill>
                <a:latin typeface="Roboto Slab"/>
                <a:ea typeface="Roboto Slab"/>
                <a:cs typeface="Roboto Slab"/>
                <a:sym typeface="Roboto Slab"/>
              </a:defRPr>
            </a:lvl1pPr>
            <a:lvl2pPr lvl="1" rtl="0">
              <a:spcBef>
                <a:spcPts val="0"/>
              </a:spcBef>
              <a:spcAft>
                <a:spcPts val="0"/>
              </a:spcAft>
              <a:buClr>
                <a:schemeClr val="dk1"/>
              </a:buClr>
              <a:buSzPts val="3600"/>
              <a:buNone/>
              <a:defRPr b="1" sz="3600">
                <a:solidFill>
                  <a:schemeClr val="dk1"/>
                </a:solidFill>
              </a:defRPr>
            </a:lvl2pPr>
            <a:lvl3pPr lvl="2" rtl="0">
              <a:spcBef>
                <a:spcPts val="0"/>
              </a:spcBef>
              <a:spcAft>
                <a:spcPts val="0"/>
              </a:spcAft>
              <a:buClr>
                <a:schemeClr val="dk1"/>
              </a:buClr>
              <a:buSzPts val="3600"/>
              <a:buNone/>
              <a:defRPr b="1" sz="3600">
                <a:solidFill>
                  <a:schemeClr val="dk1"/>
                </a:solidFill>
              </a:defRPr>
            </a:lvl3pPr>
            <a:lvl4pPr lvl="3" rtl="0">
              <a:spcBef>
                <a:spcPts val="0"/>
              </a:spcBef>
              <a:spcAft>
                <a:spcPts val="0"/>
              </a:spcAft>
              <a:buClr>
                <a:schemeClr val="dk1"/>
              </a:buClr>
              <a:buSzPts val="3600"/>
              <a:buNone/>
              <a:defRPr b="1" sz="3600">
                <a:solidFill>
                  <a:schemeClr val="dk1"/>
                </a:solidFill>
              </a:defRPr>
            </a:lvl4pPr>
            <a:lvl5pPr lvl="4" rtl="0">
              <a:spcBef>
                <a:spcPts val="0"/>
              </a:spcBef>
              <a:spcAft>
                <a:spcPts val="0"/>
              </a:spcAft>
              <a:buClr>
                <a:schemeClr val="dk1"/>
              </a:buClr>
              <a:buSzPts val="3600"/>
              <a:buNone/>
              <a:defRPr b="1" sz="3600">
                <a:solidFill>
                  <a:schemeClr val="dk1"/>
                </a:solidFill>
              </a:defRPr>
            </a:lvl5pPr>
            <a:lvl6pPr lvl="5" rtl="0">
              <a:spcBef>
                <a:spcPts val="0"/>
              </a:spcBef>
              <a:spcAft>
                <a:spcPts val="0"/>
              </a:spcAft>
              <a:buClr>
                <a:schemeClr val="dk1"/>
              </a:buClr>
              <a:buSzPts val="3600"/>
              <a:buNone/>
              <a:defRPr b="1" sz="3600">
                <a:solidFill>
                  <a:schemeClr val="dk1"/>
                </a:solidFill>
              </a:defRPr>
            </a:lvl6pPr>
            <a:lvl7pPr lvl="6" rtl="0">
              <a:spcBef>
                <a:spcPts val="0"/>
              </a:spcBef>
              <a:spcAft>
                <a:spcPts val="0"/>
              </a:spcAft>
              <a:buClr>
                <a:schemeClr val="dk1"/>
              </a:buClr>
              <a:buSzPts val="3600"/>
              <a:buNone/>
              <a:defRPr b="1" sz="3600">
                <a:solidFill>
                  <a:schemeClr val="dk1"/>
                </a:solidFill>
              </a:defRPr>
            </a:lvl7pPr>
            <a:lvl8pPr lvl="7" rtl="0">
              <a:spcBef>
                <a:spcPts val="0"/>
              </a:spcBef>
              <a:spcAft>
                <a:spcPts val="0"/>
              </a:spcAft>
              <a:buClr>
                <a:schemeClr val="dk1"/>
              </a:buClr>
              <a:buSzPts val="3600"/>
              <a:buNone/>
              <a:defRPr b="1" sz="3600">
                <a:solidFill>
                  <a:schemeClr val="dk1"/>
                </a:solidFill>
              </a:defRPr>
            </a:lvl8pPr>
            <a:lvl9pPr lvl="8" rtl="0">
              <a:spcBef>
                <a:spcPts val="0"/>
              </a:spcBef>
              <a:spcAft>
                <a:spcPts val="0"/>
              </a:spcAft>
              <a:buClr>
                <a:schemeClr val="dk1"/>
              </a:buClr>
              <a:buSzPts val="3600"/>
              <a:buNone/>
              <a:defRPr b="1" sz="3600">
                <a:solidFill>
                  <a:schemeClr val="dk1"/>
                </a:solidFill>
              </a:defRPr>
            </a:lvl9pPr>
          </a:lstStyle>
          <a:p/>
        </p:txBody>
      </p:sp>
      <p:sp>
        <p:nvSpPr>
          <p:cNvPr id="126" name="Google Shape;126;p28"/>
          <p:cNvSpPr txBox="1"/>
          <p:nvPr/>
        </p:nvSpPr>
        <p:spPr>
          <a:xfrm>
            <a:off x="503700" y="871775"/>
            <a:ext cx="7855800" cy="40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6F6F6F"/>
                </a:solidFill>
                <a:latin typeface="Open Sans"/>
                <a:ea typeface="Open Sans"/>
                <a:cs typeface="Open Sans"/>
                <a:sym typeface="Open Sans"/>
              </a:rPr>
              <a:t> </a:t>
            </a:r>
            <a:endParaRPr sz="2000">
              <a:solidFill>
                <a:srgbClr val="6F6F6F"/>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sldLayoutIdLst>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220" name="Shape 220"/>
        <p:cNvGrpSpPr/>
        <p:nvPr/>
      </p:nvGrpSpPr>
      <p:grpSpPr>
        <a:xfrm>
          <a:off x="0" y="0"/>
          <a:ext cx="0" cy="0"/>
          <a:chOff x="0" y="0"/>
          <a:chExt cx="0" cy="0"/>
        </a:xfrm>
      </p:grpSpPr>
      <p:sp>
        <p:nvSpPr>
          <p:cNvPr id="221" name="Google Shape;221;p49"/>
          <p:cNvSpPr txBox="1"/>
          <p:nvPr>
            <p:ph idx="12" type="sldNum"/>
          </p:nvPr>
        </p:nvSpPr>
        <p:spPr>
          <a:xfrm>
            <a:off x="64366" y="4701426"/>
            <a:ext cx="548700" cy="393600"/>
          </a:xfrm>
          <a:prstGeom prst="rect">
            <a:avLst/>
          </a:prstGeom>
          <a:noFill/>
          <a:ln>
            <a:noFill/>
          </a:ln>
        </p:spPr>
        <p:txBody>
          <a:bodyPr anchorCtr="0" anchor="ctr" bIns="91425" lIns="91425" spcFirstLastPara="1" rIns="91425" wrap="square" tIns="91425">
            <a:noAutofit/>
          </a:bodyPr>
          <a:lstStyle>
            <a:lvl1pPr lvl="0" rtl="0">
              <a:buNone/>
              <a:defRPr sz="900">
                <a:solidFill>
                  <a:srgbClr val="A6A6A6"/>
                </a:solidFill>
                <a:latin typeface="Roboto Slab"/>
                <a:ea typeface="Roboto Slab"/>
                <a:cs typeface="Roboto Slab"/>
                <a:sym typeface="Roboto Slab"/>
              </a:defRPr>
            </a:lvl1pPr>
            <a:lvl2pPr lvl="1" rtl="0">
              <a:buNone/>
              <a:defRPr sz="900">
                <a:solidFill>
                  <a:srgbClr val="A6A6A6"/>
                </a:solidFill>
                <a:latin typeface="Roboto Slab"/>
                <a:ea typeface="Roboto Slab"/>
                <a:cs typeface="Roboto Slab"/>
                <a:sym typeface="Roboto Slab"/>
              </a:defRPr>
            </a:lvl2pPr>
            <a:lvl3pPr lvl="2" rtl="0">
              <a:buNone/>
              <a:defRPr sz="900">
                <a:solidFill>
                  <a:srgbClr val="A6A6A6"/>
                </a:solidFill>
                <a:latin typeface="Roboto Slab"/>
                <a:ea typeface="Roboto Slab"/>
                <a:cs typeface="Roboto Slab"/>
                <a:sym typeface="Roboto Slab"/>
              </a:defRPr>
            </a:lvl3pPr>
            <a:lvl4pPr lvl="3" rtl="0">
              <a:buNone/>
              <a:defRPr sz="900">
                <a:solidFill>
                  <a:srgbClr val="A6A6A6"/>
                </a:solidFill>
                <a:latin typeface="Roboto Slab"/>
                <a:ea typeface="Roboto Slab"/>
                <a:cs typeface="Roboto Slab"/>
                <a:sym typeface="Roboto Slab"/>
              </a:defRPr>
            </a:lvl4pPr>
            <a:lvl5pPr lvl="4" rtl="0">
              <a:buNone/>
              <a:defRPr sz="900">
                <a:solidFill>
                  <a:srgbClr val="A6A6A6"/>
                </a:solidFill>
                <a:latin typeface="Roboto Slab"/>
                <a:ea typeface="Roboto Slab"/>
                <a:cs typeface="Roboto Slab"/>
                <a:sym typeface="Roboto Slab"/>
              </a:defRPr>
            </a:lvl5pPr>
            <a:lvl6pPr lvl="5" rtl="0">
              <a:buNone/>
              <a:defRPr sz="900">
                <a:solidFill>
                  <a:srgbClr val="A6A6A6"/>
                </a:solidFill>
                <a:latin typeface="Roboto Slab"/>
                <a:ea typeface="Roboto Slab"/>
                <a:cs typeface="Roboto Slab"/>
                <a:sym typeface="Roboto Slab"/>
              </a:defRPr>
            </a:lvl6pPr>
            <a:lvl7pPr lvl="6" rtl="0">
              <a:buNone/>
              <a:defRPr sz="900">
                <a:solidFill>
                  <a:srgbClr val="A6A6A6"/>
                </a:solidFill>
                <a:latin typeface="Roboto Slab"/>
                <a:ea typeface="Roboto Slab"/>
                <a:cs typeface="Roboto Slab"/>
                <a:sym typeface="Roboto Slab"/>
              </a:defRPr>
            </a:lvl7pPr>
            <a:lvl8pPr lvl="7" rtl="0">
              <a:buNone/>
              <a:defRPr sz="900">
                <a:solidFill>
                  <a:srgbClr val="A6A6A6"/>
                </a:solidFill>
                <a:latin typeface="Roboto Slab"/>
                <a:ea typeface="Roboto Slab"/>
                <a:cs typeface="Roboto Slab"/>
                <a:sym typeface="Roboto Slab"/>
              </a:defRPr>
            </a:lvl8pPr>
            <a:lvl9pPr lvl="8" rtl="0">
              <a:buNone/>
              <a:defRPr sz="900">
                <a:solidFill>
                  <a:srgbClr val="A6A6A6"/>
                </a:solidFill>
                <a:latin typeface="Roboto Slab"/>
                <a:ea typeface="Roboto Slab"/>
                <a:cs typeface="Roboto Slab"/>
                <a:sym typeface="Roboto Slab"/>
              </a:defRPr>
            </a:lvl9pPr>
          </a:lstStyle>
          <a:p>
            <a:pPr indent="0" lvl="0" marL="0" rtl="0" algn="l">
              <a:spcBef>
                <a:spcPts val="0"/>
              </a:spcBef>
              <a:spcAft>
                <a:spcPts val="0"/>
              </a:spcAft>
              <a:buNone/>
            </a:pPr>
            <a:fld id="{00000000-1234-1234-1234-123412341234}" type="slidenum">
              <a:rPr lang="en"/>
              <a:t>‹#›</a:t>
            </a:fld>
            <a:endParaRPr/>
          </a:p>
        </p:txBody>
      </p:sp>
      <p:pic>
        <p:nvPicPr>
          <p:cNvPr descr="logo_icon_colour_sml.jpg" id="222" name="Google Shape;222;p49"/>
          <p:cNvPicPr preferRelativeResize="0"/>
          <p:nvPr/>
        </p:nvPicPr>
        <p:blipFill>
          <a:blip r:embed="rId1">
            <a:alphaModFix/>
          </a:blip>
          <a:stretch>
            <a:fillRect/>
          </a:stretch>
        </p:blipFill>
        <p:spPr>
          <a:xfrm>
            <a:off x="8462750" y="4504200"/>
            <a:ext cx="443119" cy="443119"/>
          </a:xfrm>
          <a:prstGeom prst="rect">
            <a:avLst/>
          </a:prstGeom>
          <a:noFill/>
          <a:ln>
            <a:noFill/>
          </a:ln>
        </p:spPr>
      </p:pic>
      <p:sp>
        <p:nvSpPr>
          <p:cNvPr id="223" name="Google Shape;223;p49"/>
          <p:cNvSpPr txBox="1"/>
          <p:nvPr>
            <p:ph type="title"/>
          </p:nvPr>
        </p:nvSpPr>
        <p:spPr>
          <a:xfrm>
            <a:off x="457200" y="187801"/>
            <a:ext cx="8229600" cy="590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21366C"/>
              </a:buClr>
              <a:buSzPts val="3000"/>
              <a:buFont typeface="Roboto Slab"/>
              <a:buNone/>
              <a:defRPr sz="3000">
                <a:solidFill>
                  <a:srgbClr val="21366C"/>
                </a:solidFill>
                <a:latin typeface="Roboto Slab"/>
                <a:ea typeface="Roboto Slab"/>
                <a:cs typeface="Roboto Slab"/>
                <a:sym typeface="Roboto Slab"/>
              </a:defRPr>
            </a:lvl1pPr>
            <a:lvl2pPr lvl="1" rtl="0">
              <a:spcBef>
                <a:spcPts val="0"/>
              </a:spcBef>
              <a:spcAft>
                <a:spcPts val="0"/>
              </a:spcAft>
              <a:buClr>
                <a:schemeClr val="dk1"/>
              </a:buClr>
              <a:buSzPts val="3600"/>
              <a:buNone/>
              <a:defRPr b="1" sz="3600">
                <a:solidFill>
                  <a:schemeClr val="dk1"/>
                </a:solidFill>
              </a:defRPr>
            </a:lvl2pPr>
            <a:lvl3pPr lvl="2" rtl="0">
              <a:spcBef>
                <a:spcPts val="0"/>
              </a:spcBef>
              <a:spcAft>
                <a:spcPts val="0"/>
              </a:spcAft>
              <a:buClr>
                <a:schemeClr val="dk1"/>
              </a:buClr>
              <a:buSzPts val="3600"/>
              <a:buNone/>
              <a:defRPr b="1" sz="3600">
                <a:solidFill>
                  <a:schemeClr val="dk1"/>
                </a:solidFill>
              </a:defRPr>
            </a:lvl3pPr>
            <a:lvl4pPr lvl="3" rtl="0">
              <a:spcBef>
                <a:spcPts val="0"/>
              </a:spcBef>
              <a:spcAft>
                <a:spcPts val="0"/>
              </a:spcAft>
              <a:buClr>
                <a:schemeClr val="dk1"/>
              </a:buClr>
              <a:buSzPts val="3600"/>
              <a:buNone/>
              <a:defRPr b="1" sz="3600">
                <a:solidFill>
                  <a:schemeClr val="dk1"/>
                </a:solidFill>
              </a:defRPr>
            </a:lvl4pPr>
            <a:lvl5pPr lvl="4" rtl="0">
              <a:spcBef>
                <a:spcPts val="0"/>
              </a:spcBef>
              <a:spcAft>
                <a:spcPts val="0"/>
              </a:spcAft>
              <a:buClr>
                <a:schemeClr val="dk1"/>
              </a:buClr>
              <a:buSzPts val="3600"/>
              <a:buNone/>
              <a:defRPr b="1" sz="3600">
                <a:solidFill>
                  <a:schemeClr val="dk1"/>
                </a:solidFill>
              </a:defRPr>
            </a:lvl5pPr>
            <a:lvl6pPr lvl="5" rtl="0">
              <a:spcBef>
                <a:spcPts val="0"/>
              </a:spcBef>
              <a:spcAft>
                <a:spcPts val="0"/>
              </a:spcAft>
              <a:buClr>
                <a:schemeClr val="dk1"/>
              </a:buClr>
              <a:buSzPts val="3600"/>
              <a:buNone/>
              <a:defRPr b="1" sz="3600">
                <a:solidFill>
                  <a:schemeClr val="dk1"/>
                </a:solidFill>
              </a:defRPr>
            </a:lvl6pPr>
            <a:lvl7pPr lvl="6" rtl="0">
              <a:spcBef>
                <a:spcPts val="0"/>
              </a:spcBef>
              <a:spcAft>
                <a:spcPts val="0"/>
              </a:spcAft>
              <a:buClr>
                <a:schemeClr val="dk1"/>
              </a:buClr>
              <a:buSzPts val="3600"/>
              <a:buNone/>
              <a:defRPr b="1" sz="3600">
                <a:solidFill>
                  <a:schemeClr val="dk1"/>
                </a:solidFill>
              </a:defRPr>
            </a:lvl7pPr>
            <a:lvl8pPr lvl="7" rtl="0">
              <a:spcBef>
                <a:spcPts val="0"/>
              </a:spcBef>
              <a:spcAft>
                <a:spcPts val="0"/>
              </a:spcAft>
              <a:buClr>
                <a:schemeClr val="dk1"/>
              </a:buClr>
              <a:buSzPts val="3600"/>
              <a:buNone/>
              <a:defRPr b="1" sz="3600">
                <a:solidFill>
                  <a:schemeClr val="dk1"/>
                </a:solidFill>
              </a:defRPr>
            </a:lvl8pPr>
            <a:lvl9pPr lvl="8" rtl="0">
              <a:spcBef>
                <a:spcPts val="0"/>
              </a:spcBef>
              <a:spcAft>
                <a:spcPts val="0"/>
              </a:spcAft>
              <a:buClr>
                <a:schemeClr val="dk1"/>
              </a:buClr>
              <a:buSzPts val="3600"/>
              <a:buNone/>
              <a:defRPr b="1" sz="3600">
                <a:solidFill>
                  <a:schemeClr val="dk1"/>
                </a:solidFill>
              </a:defRPr>
            </a:lvl9pPr>
          </a:lstStyle>
          <a:p/>
        </p:txBody>
      </p:sp>
      <p:sp>
        <p:nvSpPr>
          <p:cNvPr id="224" name="Google Shape;224;p49"/>
          <p:cNvSpPr txBox="1"/>
          <p:nvPr/>
        </p:nvSpPr>
        <p:spPr>
          <a:xfrm>
            <a:off x="457200" y="874725"/>
            <a:ext cx="7929300" cy="40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434343"/>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sldLayoutIdLst>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5.xml"/><Relationship Id="rId3" Type="http://schemas.openxmlformats.org/officeDocument/2006/relationships/hyperlink" Target="https://github.com/pact-foundation/pact-specification/tree/version-3"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20.xml"/><Relationship Id="rId3" Type="http://schemas.openxmlformats.org/officeDocument/2006/relationships/image" Target="../media/image5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32.xml"/><Relationship Id="rId3" Type="http://schemas.openxmlformats.org/officeDocument/2006/relationships/image" Target="../media/image5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34.xml"/><Relationship Id="rId3" Type="http://schemas.openxmlformats.org/officeDocument/2006/relationships/image" Target="../media/image5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1.xml"/><Relationship Id="rId3" Type="http://schemas.openxmlformats.org/officeDocument/2006/relationships/image" Target="../media/image7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2.xml"/><Relationship Id="rId3" Type="http://schemas.openxmlformats.org/officeDocument/2006/relationships/image" Target="../media/image7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3.xml"/><Relationship Id="rId3" Type="http://schemas.openxmlformats.org/officeDocument/2006/relationships/image" Target="../media/image7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4.xml"/><Relationship Id="rId3" Type="http://schemas.openxmlformats.org/officeDocument/2006/relationships/image" Target="../media/image6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6.xml"/><Relationship Id="rId3" Type="http://schemas.openxmlformats.org/officeDocument/2006/relationships/image" Target="../media/image6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7.xml"/><Relationship Id="rId3" Type="http://schemas.openxmlformats.org/officeDocument/2006/relationships/image" Target="../media/image6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8.xml"/><Relationship Id="rId3" Type="http://schemas.openxmlformats.org/officeDocument/2006/relationships/image" Target="../media/image6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51.xml"/><Relationship Id="rId3" Type="http://schemas.openxmlformats.org/officeDocument/2006/relationships/image" Target="../media/image6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58.xml"/><Relationship Id="rId3" Type="http://schemas.openxmlformats.org/officeDocument/2006/relationships/image" Target="../media/image6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69.xml"/><Relationship Id="rId3" Type="http://schemas.openxmlformats.org/officeDocument/2006/relationships/image" Target="../media/image7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7.xml"/><Relationship Id="rId3" Type="http://schemas.openxmlformats.org/officeDocument/2006/relationships/image" Target="../media/image6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70.xml"/><Relationship Id="rId3" Type="http://schemas.openxmlformats.org/officeDocument/2006/relationships/image" Target="../media/image6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71.xml"/><Relationship Id="rId3" Type="http://schemas.openxmlformats.org/officeDocument/2006/relationships/image" Target="../media/image7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72.xml"/><Relationship Id="rId3" Type="http://schemas.openxmlformats.org/officeDocument/2006/relationships/image" Target="../media/image7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84"/>
          <p:cNvSpPr txBox="1"/>
          <p:nvPr/>
        </p:nvSpPr>
        <p:spPr>
          <a:xfrm>
            <a:off x="304800" y="600025"/>
            <a:ext cx="8117100" cy="1207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4000">
                <a:solidFill>
                  <a:srgbClr val="FFFFFF"/>
                </a:solidFill>
                <a:latin typeface="Roboto Slab"/>
                <a:ea typeface="Roboto Slab"/>
                <a:cs typeface="Roboto Slab"/>
                <a:sym typeface="Roboto Slab"/>
              </a:rPr>
              <a:t>Advanced Pacting</a:t>
            </a:r>
            <a:endParaRPr i="1" sz="4000">
              <a:solidFill>
                <a:srgbClr val="FFFFFF"/>
              </a:solidFill>
              <a:latin typeface="Roboto Slab"/>
              <a:ea typeface="Roboto Slab"/>
              <a:cs typeface="Roboto Slab"/>
              <a:sym typeface="Roboto Slab"/>
            </a:endParaRPr>
          </a:p>
        </p:txBody>
      </p:sp>
      <p:sp>
        <p:nvSpPr>
          <p:cNvPr id="606" name="Google Shape;606;p84"/>
          <p:cNvSpPr txBox="1"/>
          <p:nvPr/>
        </p:nvSpPr>
        <p:spPr>
          <a:xfrm>
            <a:off x="304800" y="3379763"/>
            <a:ext cx="7092000" cy="6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Open Sans"/>
                <a:ea typeface="Open Sans"/>
                <a:cs typeface="Open Sans"/>
                <a:sym typeface="Open Sans"/>
              </a:rPr>
              <a:t>Beth Skurrie</a:t>
            </a:r>
            <a:endParaRPr sz="1800">
              <a:solidFill>
                <a:srgbClr val="FFFFFF"/>
              </a:solidFill>
              <a:latin typeface="Open Sans"/>
              <a:ea typeface="Open Sans"/>
              <a:cs typeface="Open Sans"/>
              <a:sym typeface="Open Sans"/>
            </a:endParaRPr>
          </a:p>
          <a:p>
            <a:pPr indent="0" lvl="0" marL="0" rtl="0" algn="l">
              <a:spcBef>
                <a:spcPts val="0"/>
              </a:spcBef>
              <a:spcAft>
                <a:spcPts val="0"/>
              </a:spcAft>
              <a:buClr>
                <a:srgbClr val="000000"/>
              </a:buClr>
              <a:buSzPts val="1100"/>
              <a:buFont typeface="Arial"/>
              <a:buNone/>
            </a:pPr>
            <a:r>
              <a:rPr lang="en" sz="1800">
                <a:solidFill>
                  <a:srgbClr val="FFFFFF"/>
                </a:solidFill>
                <a:latin typeface="Open Sans"/>
                <a:ea typeface="Open Sans"/>
                <a:cs typeface="Open Sans"/>
                <a:sym typeface="Open Sans"/>
              </a:rPr>
              <a:t>@bethesque</a:t>
            </a:r>
            <a:endParaRPr sz="1800">
              <a:solidFill>
                <a:srgbClr val="FFFFF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93"/>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Options for “top to bottom” consumer tests</a:t>
            </a:r>
            <a:endParaRPr/>
          </a:p>
        </p:txBody>
      </p:sp>
      <p:sp>
        <p:nvSpPr>
          <p:cNvPr id="666" name="Google Shape;666;p93"/>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Use the pact generated by the unit tests along with a pact </a:t>
            </a:r>
            <a:r>
              <a:rPr i="1" lang="en"/>
              <a:t>stub</a:t>
            </a:r>
            <a:r>
              <a:rPr lang="en"/>
              <a:t> server.</a:t>
            </a:r>
            <a:endParaRPr/>
          </a:p>
          <a:p>
            <a:pPr indent="-355600" lvl="0" marL="457200" rtl="0" algn="l">
              <a:spcBef>
                <a:spcPts val="0"/>
              </a:spcBef>
              <a:spcAft>
                <a:spcPts val="0"/>
              </a:spcAft>
              <a:buSzPts val="2000"/>
              <a:buChar char="●"/>
            </a:pPr>
            <a:r>
              <a:rPr lang="en"/>
              <a:t>Use a separate HTTP mock library and use shared fixtures between both the pact tests and the “top to bottom” tests.</a:t>
            </a:r>
            <a:endParaRPr/>
          </a:p>
          <a:p>
            <a:pPr indent="-355600" lvl="0" marL="457200" rtl="0" algn="l">
              <a:spcBef>
                <a:spcPts val="0"/>
              </a:spcBef>
              <a:spcAft>
                <a:spcPts val="0"/>
              </a:spcAft>
              <a:buSzPts val="2000"/>
              <a:buChar char="●"/>
            </a:pPr>
            <a:r>
              <a:rPr lang="en"/>
              <a:t>Use a separate HTTP mock library and parse the generated pact to initialise the mock.</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94"/>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Pact Matchers - the main ones (v2)</a:t>
            </a:r>
            <a:endParaRPr/>
          </a:p>
        </p:txBody>
      </p:sp>
      <p:sp>
        <p:nvSpPr>
          <p:cNvPr id="672" name="Google Shape;672;p94"/>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Type based matching</a:t>
            </a:r>
            <a:endParaRPr/>
          </a:p>
          <a:p>
            <a:pPr indent="-355600" lvl="0" marL="457200" rtl="0" algn="l">
              <a:spcBef>
                <a:spcPts val="0"/>
              </a:spcBef>
              <a:spcAft>
                <a:spcPts val="0"/>
              </a:spcAft>
              <a:buSzPts val="2000"/>
              <a:buChar char="●"/>
            </a:pPr>
            <a:r>
              <a:rPr lang="en"/>
              <a:t>Regular expressions</a:t>
            </a:r>
            <a:endParaRPr/>
          </a:p>
          <a:p>
            <a:pPr indent="0" lvl="0" marL="45720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95"/>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Type based matching - objects</a:t>
            </a:r>
            <a:endParaRPr/>
          </a:p>
        </p:txBody>
      </p:sp>
      <p:sp>
        <p:nvSpPr>
          <p:cNvPr id="678" name="Google Shape;678;p95"/>
          <p:cNvSpPr txBox="1"/>
          <p:nvPr>
            <p:ph idx="1" type="body"/>
          </p:nvPr>
        </p:nvSpPr>
        <p:spPr>
          <a:xfrm>
            <a:off x="369725" y="1320025"/>
            <a:ext cx="8093100" cy="3601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like(“foo”) - match any string</a:t>
            </a:r>
            <a:endParaRPr/>
          </a:p>
          <a:p>
            <a:pPr indent="0" lvl="0" marL="457200" rtl="0" algn="l">
              <a:spcBef>
                <a:spcPts val="0"/>
              </a:spcBef>
              <a:spcAft>
                <a:spcPts val="0"/>
              </a:spcAft>
              <a:buNone/>
            </a:pPr>
            <a:r>
              <a:rPr lang="en"/>
              <a:t>like(1)       - match any number</a:t>
            </a:r>
            <a:endParaRPr/>
          </a:p>
          <a:p>
            <a:pPr indent="0" lvl="0" marL="457200" rtl="0" algn="l">
              <a:spcBef>
                <a:spcPts val="0"/>
              </a:spcBef>
              <a:spcAft>
                <a:spcPts val="0"/>
              </a:spcAft>
              <a:buNone/>
            </a:pPr>
            <a:r>
              <a:rPr lang="en"/>
              <a:t>like(true)  - match any boolean</a:t>
            </a:r>
            <a:endParaRPr/>
          </a:p>
          <a:p>
            <a:pPr indent="0" lvl="0" marL="457200" rtl="0" algn="l">
              <a:spcBef>
                <a:spcPts val="0"/>
              </a:spcBef>
              <a:spcAft>
                <a:spcPts val="0"/>
              </a:spcAft>
              <a:buNone/>
            </a:pPr>
            <a:r>
              <a:t/>
            </a:r>
            <a:endParaRPr/>
          </a:p>
          <a:p>
            <a:pPr indent="0" lvl="0" marL="457200" rtl="0" algn="l">
              <a:spcBef>
                <a:spcPts val="0"/>
              </a:spcBef>
              <a:spcAft>
                <a:spcPts val="0"/>
              </a:spcAft>
              <a:buClr>
                <a:schemeClr val="dk1"/>
              </a:buClr>
              <a:buSzPts val="1100"/>
              <a:buFont typeface="Arial"/>
              <a:buNone/>
            </a:pPr>
            <a:r>
              <a:rPr lang="en"/>
              <a:t>like({</a:t>
            </a:r>
            <a:endParaRPr/>
          </a:p>
          <a:p>
            <a:pPr indent="0" lvl="0" marL="457200" rtl="0" algn="l">
              <a:spcBef>
                <a:spcPts val="0"/>
              </a:spcBef>
              <a:spcAft>
                <a:spcPts val="0"/>
              </a:spcAft>
              <a:buClr>
                <a:schemeClr val="dk1"/>
              </a:buClr>
              <a:buSzPts val="1100"/>
              <a:buFont typeface="Arial"/>
              <a:buNone/>
            </a:pPr>
            <a:r>
              <a:rPr lang="en"/>
              <a:t>  “name”: “foo”, </a:t>
            </a:r>
            <a:endParaRPr/>
          </a:p>
          <a:p>
            <a:pPr indent="0" lvl="0" marL="457200" rtl="0" algn="l">
              <a:spcBef>
                <a:spcPts val="0"/>
              </a:spcBef>
              <a:spcAft>
                <a:spcPts val="0"/>
              </a:spcAft>
              <a:buClr>
                <a:schemeClr val="dk1"/>
              </a:buClr>
              <a:buSzPts val="1100"/>
              <a:buFont typeface="Arial"/>
              <a:buNone/>
            </a:pPr>
            <a:r>
              <a:rPr lang="en"/>
              <a:t>  “address”: {</a:t>
            </a:r>
            <a:endParaRPr/>
          </a:p>
          <a:p>
            <a:pPr indent="0" lvl="0" marL="457200" rtl="0" algn="l">
              <a:spcBef>
                <a:spcPts val="0"/>
              </a:spcBef>
              <a:spcAft>
                <a:spcPts val="0"/>
              </a:spcAft>
              <a:buClr>
                <a:schemeClr val="dk1"/>
              </a:buClr>
              <a:buSzPts val="1100"/>
              <a:buFont typeface="Arial"/>
              <a:buNone/>
            </a:pPr>
            <a:r>
              <a:rPr lang="en"/>
              <a:t>    “street”: “Flinders St”</a:t>
            </a:r>
            <a:endParaRPr/>
          </a:p>
          <a:p>
            <a:pPr indent="0" lvl="0" marL="457200" rtl="0" algn="l">
              <a:spcBef>
                <a:spcPts val="0"/>
              </a:spcBef>
              <a:spcAft>
                <a:spcPts val="0"/>
              </a:spcAft>
              <a:buClr>
                <a:schemeClr val="dk1"/>
              </a:buClr>
              <a:buSzPts val="1100"/>
              <a:buFont typeface="Arial"/>
              <a:buNone/>
            </a:pPr>
            <a:r>
              <a:rPr lang="en"/>
              <a:t>    }</a:t>
            </a:r>
            <a:endParaRPr/>
          </a:p>
          <a:p>
            <a:pPr indent="0" lvl="0" marL="457200" rtl="0" algn="l">
              <a:spcBef>
                <a:spcPts val="0"/>
              </a:spcBef>
              <a:spcAft>
                <a:spcPts val="0"/>
              </a:spcAft>
              <a:buClr>
                <a:schemeClr val="dk1"/>
              </a:buClr>
              <a:buSzPts val="1100"/>
              <a:buFont typeface="Arial"/>
              <a:buNone/>
            </a:pPr>
            <a:r>
              <a:rPr lang="en"/>
              <a:t>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96"/>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Type based matching - arrays</a:t>
            </a:r>
            <a:endParaRPr/>
          </a:p>
        </p:txBody>
      </p:sp>
      <p:sp>
        <p:nvSpPr>
          <p:cNvPr id="684" name="Google Shape;684;p96"/>
          <p:cNvSpPr txBox="1"/>
          <p:nvPr>
            <p:ph idx="1" type="body"/>
          </p:nvPr>
        </p:nvSpPr>
        <p:spPr>
          <a:xfrm>
            <a:off x="369725" y="1320025"/>
            <a:ext cx="8093100" cy="3601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eachL</a:t>
            </a:r>
            <a:r>
              <a:rPr lang="en"/>
              <a:t>ike(“foo”) - an array of strings</a:t>
            </a:r>
            <a:endParaRPr/>
          </a:p>
          <a:p>
            <a:pPr indent="0" lvl="0" marL="457200" rtl="0" algn="l">
              <a:spcBef>
                <a:spcPts val="0"/>
              </a:spcBef>
              <a:spcAft>
                <a:spcPts val="0"/>
              </a:spcAft>
              <a:buNone/>
            </a:pPr>
            <a:r>
              <a:rPr lang="en"/>
              <a:t>eachLike(1) - an array of numbers</a:t>
            </a:r>
            <a:endParaRPr/>
          </a:p>
          <a:p>
            <a:pPr indent="0" lvl="0" marL="457200" rtl="0" algn="l">
              <a:spcBef>
                <a:spcPts val="0"/>
              </a:spcBef>
              <a:spcAft>
                <a:spcPts val="0"/>
              </a:spcAft>
              <a:buNone/>
            </a:pPr>
            <a:r>
              <a:rPr lang="en"/>
              <a:t>eachLike(true) - an array of booleans</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eachLike({</a:t>
            </a:r>
            <a:endParaRPr/>
          </a:p>
          <a:p>
            <a:pPr indent="0" lvl="0" marL="457200" rtl="0" algn="l">
              <a:spcBef>
                <a:spcPts val="0"/>
              </a:spcBef>
              <a:spcAft>
                <a:spcPts val="0"/>
              </a:spcAft>
              <a:buNone/>
            </a:pPr>
            <a:r>
              <a:rPr lang="en"/>
              <a:t>  “name”: “foo”, </a:t>
            </a:r>
            <a:endParaRPr/>
          </a:p>
          <a:p>
            <a:pPr indent="0" lvl="0" marL="457200" rtl="0" algn="l">
              <a:spcBef>
                <a:spcPts val="0"/>
              </a:spcBef>
              <a:spcAft>
                <a:spcPts val="0"/>
              </a:spcAft>
              <a:buNone/>
            </a:pPr>
            <a:r>
              <a:rPr lang="en"/>
              <a:t>  “address”: {</a:t>
            </a:r>
            <a:endParaRPr/>
          </a:p>
          <a:p>
            <a:pPr indent="0" lvl="0" marL="457200" rtl="0" algn="l">
              <a:spcBef>
                <a:spcPts val="0"/>
              </a:spcBef>
              <a:spcAft>
                <a:spcPts val="0"/>
              </a:spcAft>
              <a:buNone/>
            </a:pPr>
            <a:r>
              <a:rPr lang="en"/>
              <a:t>    “street”: “Flinders St”</a:t>
            </a:r>
            <a:endParaRPr/>
          </a:p>
          <a:p>
            <a:pPr indent="0" lvl="0" marL="457200" rtl="0" algn="l">
              <a:spcBef>
                <a:spcPts val="0"/>
              </a:spcBef>
              <a:spcAft>
                <a:spcPts val="0"/>
              </a:spcAft>
              <a:buNone/>
            </a:pPr>
            <a:r>
              <a:rPr lang="en"/>
              <a:t>    }</a:t>
            </a:r>
            <a:endParaRPr/>
          </a:p>
          <a:p>
            <a:pPr indent="0" lvl="0" marL="457200" rtl="0" algn="l">
              <a:spcBef>
                <a:spcPts val="0"/>
              </a:spcBef>
              <a:spcAft>
                <a:spcPts val="0"/>
              </a:spcAft>
              <a:buNone/>
            </a:pPr>
            <a:r>
              <a:rPr lang="en"/>
              <a:t>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97"/>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Type based matching - arrays</a:t>
            </a:r>
            <a:endParaRPr/>
          </a:p>
        </p:txBody>
      </p:sp>
      <p:sp>
        <p:nvSpPr>
          <p:cNvPr id="690" name="Google Shape;690;p97"/>
          <p:cNvSpPr txBox="1"/>
          <p:nvPr>
            <p:ph idx="1" type="body"/>
          </p:nvPr>
        </p:nvSpPr>
        <p:spPr>
          <a:xfrm>
            <a:off x="369725" y="1320025"/>
            <a:ext cx="8093100" cy="3601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eachLike({</a:t>
            </a:r>
            <a:endParaRPr/>
          </a:p>
          <a:p>
            <a:pPr indent="0" lvl="0" marL="457200" rtl="0" algn="l">
              <a:spcBef>
                <a:spcPts val="0"/>
              </a:spcBef>
              <a:spcAft>
                <a:spcPts val="0"/>
              </a:spcAft>
              <a:buNone/>
            </a:pPr>
            <a:r>
              <a:rPr lang="en"/>
              <a:t>  “name”: “foo”, </a:t>
            </a:r>
            <a:endParaRPr/>
          </a:p>
          <a:p>
            <a:pPr indent="0" lvl="0" marL="457200" rtl="0" algn="l">
              <a:spcBef>
                <a:spcPts val="0"/>
              </a:spcBef>
              <a:spcAft>
                <a:spcPts val="0"/>
              </a:spcAft>
              <a:buNone/>
            </a:pPr>
            <a:r>
              <a:rPr lang="en"/>
              <a:t>  “address”: {</a:t>
            </a:r>
            <a:endParaRPr/>
          </a:p>
          <a:p>
            <a:pPr indent="0" lvl="0" marL="457200" rtl="0" algn="l">
              <a:spcBef>
                <a:spcPts val="0"/>
              </a:spcBef>
              <a:spcAft>
                <a:spcPts val="0"/>
              </a:spcAft>
              <a:buNone/>
            </a:pPr>
            <a:r>
              <a:rPr lang="en"/>
              <a:t>    “street”: “Flinders St”</a:t>
            </a:r>
            <a:endParaRPr/>
          </a:p>
          <a:p>
            <a:pPr indent="0" lvl="0" marL="457200" rtl="0" algn="l">
              <a:spcBef>
                <a:spcPts val="0"/>
              </a:spcBef>
              <a:spcAft>
                <a:spcPts val="0"/>
              </a:spcAft>
              <a:buNone/>
            </a:pPr>
            <a:r>
              <a:rPr lang="en"/>
              <a:t>    }</a:t>
            </a:r>
            <a:endParaRPr/>
          </a:p>
          <a:p>
            <a:pPr indent="0" lvl="0" marL="457200" rtl="0" algn="l">
              <a:spcBef>
                <a:spcPts val="0"/>
              </a:spcBef>
              <a:spcAft>
                <a:spcPts val="0"/>
              </a:spcAft>
              <a:buNone/>
            </a:pPr>
            <a:r>
              <a:rPr lang="en"/>
              <a:t>  }, { “min”: “2}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98"/>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Things to remember</a:t>
            </a:r>
            <a:endParaRPr/>
          </a:p>
        </p:txBody>
      </p:sp>
      <p:sp>
        <p:nvSpPr>
          <p:cNvPr id="696" name="Google Shape;696;p98"/>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Responses can have extra keys without failing the verification, but requests cannot - Postel’s Law.</a:t>
            </a:r>
            <a:endParaRPr/>
          </a:p>
          <a:p>
            <a:pPr indent="-355600" lvl="0" marL="457200" rtl="0" algn="l">
              <a:spcBef>
                <a:spcPts val="0"/>
              </a:spcBef>
              <a:spcAft>
                <a:spcPts val="0"/>
              </a:spcAft>
              <a:buSzPts val="2000"/>
              <a:buChar char="●"/>
            </a:pPr>
            <a:r>
              <a:rPr lang="en"/>
              <a:t>You can be as strict as you like on requests - they’re your own tests.</a:t>
            </a:r>
            <a:endParaRPr/>
          </a:p>
          <a:p>
            <a:pPr indent="-355600" lvl="0" marL="457200" rtl="0" algn="l">
              <a:spcBef>
                <a:spcPts val="0"/>
              </a:spcBef>
              <a:spcAft>
                <a:spcPts val="0"/>
              </a:spcAft>
              <a:buSzPts val="2000"/>
              <a:buChar char="●"/>
            </a:pPr>
            <a:r>
              <a:rPr lang="en"/>
              <a:t>V3 matchers </a:t>
            </a:r>
            <a:r>
              <a:rPr lang="en" sz="1100" u="sng">
                <a:solidFill>
                  <a:schemeClr val="hlink"/>
                </a:solidFill>
                <a:latin typeface="Arial"/>
                <a:ea typeface="Arial"/>
                <a:cs typeface="Arial"/>
                <a:sym typeface="Arial"/>
                <a:hlinkClick r:id="rId3"/>
              </a:rPr>
              <a:t>https://github.com/pact-foundation/pact-specification/tree/version-3</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100"/>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Functional vs contract tests</a:t>
            </a:r>
            <a:endParaRPr/>
          </a:p>
        </p:txBody>
      </p:sp>
      <p:sp>
        <p:nvSpPr>
          <p:cNvPr id="706" name="Google Shape;706;p100"/>
          <p:cNvSpPr/>
          <p:nvPr/>
        </p:nvSpPr>
        <p:spPr>
          <a:xfrm>
            <a:off x="4967200" y="1815375"/>
            <a:ext cx="3422700" cy="3210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00"/>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Contract tests focus only on the </a:t>
            </a:r>
            <a:r>
              <a:rPr i="1" lang="en"/>
              <a:t>messages </a:t>
            </a:r>
            <a:r>
              <a:rPr lang="en"/>
              <a:t>(request and response)</a:t>
            </a:r>
            <a:endParaRPr/>
          </a:p>
          <a:p>
            <a:pPr indent="-342900" lvl="1" marL="914400" rtl="0" algn="l">
              <a:spcBef>
                <a:spcPts val="0"/>
              </a:spcBef>
              <a:spcAft>
                <a:spcPts val="0"/>
              </a:spcAft>
              <a:buSzPts val="1800"/>
              <a:buChar char="○"/>
            </a:pPr>
            <a:r>
              <a:rPr lang="en"/>
              <a:t>When I send</a:t>
            </a:r>
            <a:endParaRPr/>
          </a:p>
          <a:p>
            <a:pPr indent="-330200" lvl="2" marL="1371600" rtl="0" algn="l">
              <a:spcBef>
                <a:spcPts val="0"/>
              </a:spcBef>
              <a:spcAft>
                <a:spcPts val="0"/>
              </a:spcAft>
              <a:buSzPts val="1600"/>
              <a:buChar char="■"/>
            </a:pPr>
            <a:r>
              <a:rPr lang="en"/>
              <a:t>POST /widgets</a:t>
            </a:r>
            <a:endParaRPr/>
          </a:p>
          <a:p>
            <a:pPr indent="-330200" lvl="2" marL="1371600" rtl="0" algn="l">
              <a:spcBef>
                <a:spcPts val="0"/>
              </a:spcBef>
              <a:spcAft>
                <a:spcPts val="0"/>
              </a:spcAft>
              <a:buSzPts val="1600"/>
              <a:buChar char="■"/>
            </a:pPr>
            <a:r>
              <a:rPr lang="en"/>
              <a:t>Request body containing widget properties</a:t>
            </a:r>
            <a:endParaRPr/>
          </a:p>
          <a:p>
            <a:pPr indent="-342900" lvl="1" marL="914400" rtl="0" algn="l">
              <a:spcBef>
                <a:spcPts val="0"/>
              </a:spcBef>
              <a:spcAft>
                <a:spcPts val="0"/>
              </a:spcAft>
              <a:buSzPts val="1800"/>
              <a:buChar char="○"/>
            </a:pPr>
            <a:r>
              <a:rPr lang="en"/>
              <a:t>I receive</a:t>
            </a:r>
            <a:endParaRPr/>
          </a:p>
          <a:p>
            <a:pPr indent="-330200" lvl="2" marL="1371600" rtl="0" algn="l">
              <a:spcBef>
                <a:spcPts val="0"/>
              </a:spcBef>
              <a:spcAft>
                <a:spcPts val="0"/>
              </a:spcAft>
              <a:buSzPts val="1600"/>
              <a:buChar char="■"/>
            </a:pPr>
            <a:r>
              <a:rPr lang="en"/>
              <a:t>200 OK</a:t>
            </a:r>
            <a:endParaRPr/>
          </a:p>
          <a:p>
            <a:pPr indent="-330200" lvl="2" marL="1371600" rtl="0" algn="l">
              <a:spcBef>
                <a:spcPts val="0"/>
              </a:spcBef>
              <a:spcAft>
                <a:spcPts val="0"/>
              </a:spcAft>
              <a:buSzPts val="1600"/>
              <a:buChar char="■"/>
            </a:pPr>
            <a:r>
              <a:rPr lang="en"/>
              <a:t>Location header with URL of new widget</a:t>
            </a:r>
            <a:endParaRPr/>
          </a:p>
          <a:p>
            <a:pPr indent="-330200" lvl="2" marL="1371600" rtl="0" algn="l">
              <a:spcBef>
                <a:spcPts val="0"/>
              </a:spcBef>
              <a:spcAft>
                <a:spcPts val="0"/>
              </a:spcAft>
              <a:buSzPts val="1600"/>
              <a:buChar char="■"/>
            </a:pPr>
            <a:r>
              <a:rPr lang="en"/>
              <a:t>Response body containing widget properties</a:t>
            </a:r>
            <a:endParaRPr/>
          </a:p>
          <a:p>
            <a:pPr indent="-355600" lvl="0" marL="457200" rtl="0" algn="l">
              <a:spcBef>
                <a:spcPts val="0"/>
              </a:spcBef>
              <a:spcAft>
                <a:spcPts val="0"/>
              </a:spcAft>
              <a:buSzPts val="2000"/>
              <a:buChar char="●"/>
            </a:pPr>
            <a:r>
              <a:rPr lang="en"/>
              <a:t>Functional tests also check for side effects</a:t>
            </a:r>
            <a:endParaRPr/>
          </a:p>
          <a:p>
            <a:pPr indent="-342900" lvl="1" marL="914400" rtl="0" algn="l">
              <a:spcBef>
                <a:spcPts val="0"/>
              </a:spcBef>
              <a:spcAft>
                <a:spcPts val="0"/>
              </a:spcAft>
              <a:buSzPts val="1800"/>
              <a:buChar char="○"/>
            </a:pPr>
            <a:r>
              <a:rPr lang="en"/>
              <a:t>All of the above checks</a:t>
            </a:r>
            <a:endParaRPr/>
          </a:p>
          <a:p>
            <a:pPr indent="-342900" lvl="1" marL="914400" rtl="0" algn="l">
              <a:spcBef>
                <a:spcPts val="0"/>
              </a:spcBef>
              <a:spcAft>
                <a:spcPts val="0"/>
              </a:spcAft>
              <a:buSzPts val="1800"/>
              <a:buChar char="○"/>
            </a:pPr>
            <a:r>
              <a:rPr lang="en"/>
              <a:t>Plus: is the widget stored correctly in the repository?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101"/>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Could you “hardcode” a provider implementation that passes the contract tests, but actually doesn’t persist any data?</a:t>
            </a:r>
            <a:endParaRPr/>
          </a:p>
          <a:p>
            <a:pPr indent="0" lvl="0" marL="0" rtl="0" algn="l">
              <a:spcBef>
                <a:spcPts val="0"/>
              </a:spcBef>
              <a:spcAft>
                <a:spcPts val="0"/>
              </a:spcAft>
              <a:buNone/>
            </a:pPr>
            <a:r>
              <a:t/>
            </a:r>
            <a:endParaRPr/>
          </a:p>
        </p:txBody>
      </p:sp>
      <p:sp>
        <p:nvSpPr>
          <p:cNvPr id="713" name="Google Shape;713;p101"/>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POP QUIZ</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102"/>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POP QUIZ</a:t>
            </a:r>
            <a:endParaRPr/>
          </a:p>
        </p:txBody>
      </p:sp>
      <p:sp>
        <p:nvSpPr>
          <p:cNvPr id="719" name="Google Shape;719;p102"/>
          <p:cNvSpPr/>
          <p:nvPr/>
        </p:nvSpPr>
        <p:spPr>
          <a:xfrm>
            <a:off x="4967200" y="1815375"/>
            <a:ext cx="3422700" cy="3210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02"/>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Could you “hardcode” a provider implementation that passes the contract tests, but actually doesn’t persist any data?</a:t>
            </a:r>
            <a:endParaRPr/>
          </a:p>
          <a:p>
            <a:pPr indent="0" lvl="0" marL="0" rtl="0" algn="l">
              <a:spcBef>
                <a:spcPts val="0"/>
              </a:spcBef>
              <a:spcAft>
                <a:spcPts val="0"/>
              </a:spcAft>
              <a:buNone/>
            </a:pPr>
            <a:r>
              <a:t/>
            </a:r>
            <a:endParaRPr/>
          </a:p>
          <a:p>
            <a:pPr indent="457200" lvl="0" marL="0" rtl="0" algn="l">
              <a:spcBef>
                <a:spcPts val="0"/>
              </a:spcBef>
              <a:spcAft>
                <a:spcPts val="0"/>
              </a:spcAft>
              <a:buNone/>
            </a:pPr>
            <a:r>
              <a:rPr b="1" lang="en"/>
              <a:t>YES!!!!</a:t>
            </a:r>
            <a:endParaRPr b="1"/>
          </a:p>
          <a:p>
            <a:pPr indent="0" lvl="0" marL="0" rtl="0" algn="l">
              <a:spcBef>
                <a:spcPts val="0"/>
              </a:spcBef>
              <a:spcAft>
                <a:spcPts val="0"/>
              </a:spcAft>
              <a:buNone/>
            </a:pPr>
            <a:r>
              <a:t/>
            </a:r>
            <a:endParaRPr/>
          </a:p>
          <a:p>
            <a:pPr indent="-355600" lvl="0" marL="457200" rtl="0" algn="l">
              <a:spcBef>
                <a:spcPts val="0"/>
              </a:spcBef>
              <a:spcAft>
                <a:spcPts val="0"/>
              </a:spcAft>
              <a:buSzPts val="2000"/>
              <a:buChar char="●"/>
            </a:pPr>
            <a:r>
              <a:rPr lang="en"/>
              <a:t>What stops us doing this?</a:t>
            </a:r>
            <a:endParaRPr/>
          </a:p>
          <a:p>
            <a:pPr indent="0" lvl="0" marL="0" rtl="0" algn="l">
              <a:spcBef>
                <a:spcPts val="0"/>
              </a:spcBef>
              <a:spcAft>
                <a:spcPts val="0"/>
              </a:spcAft>
              <a:buNone/>
            </a:pPr>
            <a:r>
              <a:t/>
            </a:r>
            <a:endParaRPr/>
          </a:p>
          <a:p>
            <a:pPr indent="457200" lvl="0" marL="0" rtl="0" algn="l">
              <a:spcBef>
                <a:spcPts val="0"/>
              </a:spcBef>
              <a:spcAft>
                <a:spcPts val="0"/>
              </a:spcAft>
              <a:buNone/>
            </a:pPr>
            <a:r>
              <a:rPr b="1" lang="en"/>
              <a:t>The functional tests in the provider’s own codebase</a:t>
            </a:r>
            <a:endParaRPr b="1"/>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85"/>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Topics</a:t>
            </a:r>
            <a:endParaRPr/>
          </a:p>
        </p:txBody>
      </p:sp>
      <p:sp>
        <p:nvSpPr>
          <p:cNvPr id="612" name="Google Shape;612;p85"/>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353737"/>
              </a:buClr>
              <a:buSzPts val="2000"/>
              <a:buFont typeface="Open Sans"/>
              <a:buChar char="●"/>
            </a:pPr>
            <a:r>
              <a:rPr lang="en">
                <a:solidFill>
                  <a:srgbClr val="353737"/>
                </a:solidFill>
              </a:rPr>
              <a:t>Writing consumer tests</a:t>
            </a:r>
            <a:endParaRPr>
              <a:solidFill>
                <a:srgbClr val="353737"/>
              </a:solidFill>
            </a:endParaRPr>
          </a:p>
          <a:p>
            <a:pPr indent="-355600" lvl="0" marL="457200" rtl="0" algn="l">
              <a:spcBef>
                <a:spcPts val="1000"/>
              </a:spcBef>
              <a:spcAft>
                <a:spcPts val="0"/>
              </a:spcAft>
              <a:buClr>
                <a:srgbClr val="353737"/>
              </a:buClr>
              <a:buSzPts val="2000"/>
              <a:buFont typeface="Open Sans"/>
              <a:buChar char="●"/>
            </a:pPr>
            <a:r>
              <a:rPr lang="en">
                <a:solidFill>
                  <a:srgbClr val="353737"/>
                </a:solidFill>
              </a:rPr>
              <a:t>Verifying Pacts</a:t>
            </a:r>
            <a:endParaRPr>
              <a:solidFill>
                <a:srgbClr val="353737"/>
              </a:solidFill>
            </a:endParaRPr>
          </a:p>
          <a:p>
            <a:pPr indent="-355600" lvl="0" marL="457200" rtl="0" algn="l">
              <a:spcBef>
                <a:spcPts val="1000"/>
              </a:spcBef>
              <a:spcAft>
                <a:spcPts val="0"/>
              </a:spcAft>
              <a:buClr>
                <a:srgbClr val="353737"/>
              </a:buClr>
              <a:buSzPts val="2000"/>
              <a:buFont typeface="Open Sans"/>
              <a:buChar char="●"/>
            </a:pPr>
            <a:r>
              <a:rPr lang="en">
                <a:solidFill>
                  <a:srgbClr val="353737"/>
                </a:solidFill>
              </a:rPr>
              <a:t>Using tags</a:t>
            </a:r>
            <a:endParaRPr>
              <a:solidFill>
                <a:srgbClr val="353737"/>
              </a:solidFill>
            </a:endParaRPr>
          </a:p>
          <a:p>
            <a:pPr indent="-355600" lvl="0" marL="457200" rtl="0" algn="l">
              <a:spcBef>
                <a:spcPts val="1000"/>
              </a:spcBef>
              <a:spcAft>
                <a:spcPts val="0"/>
              </a:spcAft>
              <a:buClr>
                <a:srgbClr val="353737"/>
              </a:buClr>
              <a:buSzPts val="2000"/>
              <a:buFont typeface="Open Sans"/>
              <a:buChar char="●"/>
            </a:pPr>
            <a:r>
              <a:rPr lang="en">
                <a:solidFill>
                  <a:srgbClr val="353737"/>
                </a:solidFill>
              </a:rPr>
              <a:t>CI/CD</a:t>
            </a:r>
            <a:endParaRPr>
              <a:solidFill>
                <a:srgbClr val="353737"/>
              </a:solidFill>
            </a:endParaRPr>
          </a:p>
          <a:p>
            <a:pPr indent="-355600" lvl="0" marL="457200" rtl="0" algn="l">
              <a:spcBef>
                <a:spcPts val="1000"/>
              </a:spcBef>
              <a:spcAft>
                <a:spcPts val="1000"/>
              </a:spcAft>
              <a:buClr>
                <a:srgbClr val="353737"/>
              </a:buClr>
              <a:buSzPts val="2000"/>
              <a:buFont typeface="Open Sans"/>
              <a:buChar char="●"/>
            </a:pPr>
            <a:r>
              <a:rPr lang="en">
                <a:solidFill>
                  <a:srgbClr val="353737"/>
                </a:solidFill>
              </a:rPr>
              <a:t>Questions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103"/>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Contract tests aren’t designed to operate alone</a:t>
            </a:r>
            <a:endParaRPr/>
          </a:p>
        </p:txBody>
      </p:sp>
      <p:pic>
        <p:nvPicPr>
          <p:cNvPr id="726" name="Google Shape;726;p103"/>
          <p:cNvPicPr preferRelativeResize="0"/>
          <p:nvPr/>
        </p:nvPicPr>
        <p:blipFill>
          <a:blip r:embed="rId3">
            <a:alphaModFix/>
          </a:blip>
          <a:stretch>
            <a:fillRect/>
          </a:stretch>
        </p:blipFill>
        <p:spPr>
          <a:xfrm>
            <a:off x="2302400" y="1141800"/>
            <a:ext cx="4140151" cy="3552900"/>
          </a:xfrm>
          <a:prstGeom prst="rect">
            <a:avLst/>
          </a:prstGeom>
          <a:noFill/>
          <a:ln>
            <a:noFill/>
          </a:ln>
        </p:spPr>
      </p:pic>
      <p:sp>
        <p:nvSpPr>
          <p:cNvPr id="727" name="Google Shape;727;p103"/>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104"/>
          <p:cNvSpPr/>
          <p:nvPr/>
        </p:nvSpPr>
        <p:spPr>
          <a:xfrm>
            <a:off x="0" y="1714500"/>
            <a:ext cx="9147750" cy="1678925"/>
          </a:xfrm>
          <a:custGeom>
            <a:rect b="b" l="l" r="r" t="t"/>
            <a:pathLst>
              <a:path extrusionOk="0" h="67157" w="365910">
                <a:moveTo>
                  <a:pt x="40563" y="1423"/>
                </a:moveTo>
                <a:lnTo>
                  <a:pt x="0" y="67157"/>
                </a:lnTo>
                <a:lnTo>
                  <a:pt x="365685" y="66324"/>
                </a:lnTo>
                <a:lnTo>
                  <a:pt x="365910" y="0"/>
                </a:lnTo>
                <a:close/>
              </a:path>
            </a:pathLst>
          </a:custGeom>
          <a:solidFill>
            <a:srgbClr val="57A7B5"/>
          </a:solidFill>
          <a:ln>
            <a:noFill/>
          </a:ln>
        </p:spPr>
      </p:sp>
      <p:sp>
        <p:nvSpPr>
          <p:cNvPr id="733" name="Google Shape;733;p104"/>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Slab"/>
                <a:ea typeface="Roboto Slab"/>
                <a:cs typeface="Roboto Slab"/>
                <a:sym typeface="Roboto Slab"/>
              </a:rPr>
              <a:t>It’s not the job of the consumer to be a test harness for the provider</a:t>
            </a:r>
            <a:endParaRPr>
              <a:solidFill>
                <a:srgbClr val="FFFFFF"/>
              </a:solidFill>
              <a:latin typeface="Roboto Slab"/>
              <a:ea typeface="Roboto Slab"/>
              <a:cs typeface="Roboto Slab"/>
              <a:sym typeface="Roboto Slab"/>
            </a:endParaRPr>
          </a:p>
          <a:p>
            <a:pPr indent="0" lvl="0" marL="0" rtl="0" algn="l">
              <a:spcBef>
                <a:spcPts val="0"/>
              </a:spcBef>
              <a:spcAft>
                <a:spcPts val="0"/>
              </a:spcAft>
              <a:buNone/>
            </a:pPr>
            <a:r>
              <a:t/>
            </a:r>
            <a:endParaRPr>
              <a:solidFill>
                <a:srgbClr val="FFFFFF"/>
              </a:solidFill>
              <a:latin typeface="Roboto Slab"/>
              <a:ea typeface="Roboto Slab"/>
              <a:cs typeface="Roboto Slab"/>
              <a:sym typeface="Roboto Slab"/>
            </a:endParaRPr>
          </a:p>
        </p:txBody>
      </p:sp>
      <p:sp>
        <p:nvSpPr>
          <p:cNvPr id="734" name="Google Shape;734;p104"/>
          <p:cNvSpPr txBox="1"/>
          <p:nvPr>
            <p:ph idx="1" type="body"/>
          </p:nvPr>
        </p:nvSpPr>
        <p:spPr>
          <a:xfrm>
            <a:off x="953150" y="1892225"/>
            <a:ext cx="8134800" cy="318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rPr>
              <a:t>It’s not the job of the consumer to be a test harness for the provider</a:t>
            </a:r>
            <a:endParaRPr sz="360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105"/>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Is there duplication between functional and contract tests?</a:t>
            </a:r>
            <a:endParaRPr/>
          </a:p>
        </p:txBody>
      </p:sp>
      <p:sp>
        <p:nvSpPr>
          <p:cNvPr id="740" name="Google Shape;740;p105"/>
          <p:cNvSpPr/>
          <p:nvPr/>
        </p:nvSpPr>
        <p:spPr>
          <a:xfrm>
            <a:off x="4967200" y="1815375"/>
            <a:ext cx="3422700" cy="3210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05"/>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Yes, but not entirely</a:t>
            </a:r>
            <a:endParaRPr/>
          </a:p>
          <a:p>
            <a:pPr indent="-355600" lvl="0" marL="457200" rtl="0" algn="l">
              <a:spcBef>
                <a:spcPts val="0"/>
              </a:spcBef>
              <a:spcAft>
                <a:spcPts val="0"/>
              </a:spcAft>
              <a:buSzPts val="2000"/>
              <a:buChar char="●"/>
            </a:pPr>
            <a:r>
              <a:rPr lang="en"/>
              <a:t>A contract test only covers the attributes of the request and response that a particular consumer cares about</a:t>
            </a:r>
            <a:endParaRPr/>
          </a:p>
          <a:p>
            <a:pPr indent="-355600" lvl="0" marL="457200" rtl="0" algn="l">
              <a:spcBef>
                <a:spcPts val="0"/>
              </a:spcBef>
              <a:spcAft>
                <a:spcPts val="0"/>
              </a:spcAft>
              <a:buSzPts val="2000"/>
              <a:buChar char="●"/>
            </a:pPr>
            <a:r>
              <a:rPr lang="en"/>
              <a:t>By design it excludes things that the consumer does not care about</a:t>
            </a:r>
            <a:endParaRPr/>
          </a:p>
          <a:p>
            <a:pPr indent="-355600" lvl="0" marL="457200" rtl="0" algn="l">
              <a:spcBef>
                <a:spcPts val="0"/>
              </a:spcBef>
              <a:spcAft>
                <a:spcPts val="0"/>
              </a:spcAft>
              <a:buSzPts val="2000"/>
              <a:buChar char="●"/>
            </a:pPr>
            <a:r>
              <a:rPr lang="en"/>
              <a:t>Functional test covers all the functionality available to all the consumers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106"/>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Bad example - functional test</a:t>
            </a:r>
            <a:endParaRPr/>
          </a:p>
        </p:txBody>
      </p:sp>
      <p:sp>
        <p:nvSpPr>
          <p:cNvPr id="747" name="Google Shape;747;p106"/>
          <p:cNvSpPr/>
          <p:nvPr/>
        </p:nvSpPr>
        <p:spPr>
          <a:xfrm>
            <a:off x="4967200" y="1815375"/>
            <a:ext cx="3422700" cy="3210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06"/>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When "creating a user with a username with 21 characters"</a:t>
            </a:r>
            <a:endParaRPr/>
          </a:p>
          <a:p>
            <a:pPr indent="0" lvl="0" marL="0" rtl="0" algn="l">
              <a:spcBef>
                <a:spcPts val="0"/>
              </a:spcBef>
              <a:spcAft>
                <a:spcPts val="0"/>
              </a:spcAft>
              <a:buClr>
                <a:schemeClr val="dk1"/>
              </a:buClr>
              <a:buSzPts val="1100"/>
              <a:buFont typeface="Arial"/>
              <a:buNone/>
            </a:pPr>
            <a:r>
              <a:rPr lang="en"/>
              <a:t>    	POST /users { "username": "thisisalooongusername" }</a:t>
            </a:r>
            <a:endParaRPr/>
          </a:p>
          <a:p>
            <a:pPr indent="0" lvl="0" marL="0" rtl="0" algn="l">
              <a:spcBef>
                <a:spcPts val="0"/>
              </a:spcBef>
              <a:spcAft>
                <a:spcPts val="0"/>
              </a:spcAft>
              <a:buClr>
                <a:schemeClr val="dk1"/>
              </a:buClr>
              <a:buSzPts val="1100"/>
              <a:buFont typeface="Arial"/>
              <a:buNone/>
            </a:pPr>
            <a:r>
              <a:rPr lang="en"/>
              <a:t>Then</a:t>
            </a:r>
            <a:endParaRPr/>
          </a:p>
          <a:p>
            <a:pPr indent="0" lvl="0" marL="0" rtl="0" algn="l">
              <a:spcBef>
                <a:spcPts val="0"/>
              </a:spcBef>
              <a:spcAft>
                <a:spcPts val="0"/>
              </a:spcAft>
              <a:buClr>
                <a:schemeClr val="dk1"/>
              </a:buClr>
              <a:buSzPts val="1100"/>
              <a:buFont typeface="Arial"/>
              <a:buNone/>
            </a:pPr>
            <a:r>
              <a:rPr lang="en"/>
              <a:t>    	Expected Response is 400 Bad Request</a:t>
            </a:r>
            <a:endParaRPr/>
          </a:p>
          <a:p>
            <a:pPr indent="457200" lvl="0" marL="0" rtl="0" algn="l">
              <a:spcBef>
                <a:spcPts val="0"/>
              </a:spcBef>
              <a:spcAft>
                <a:spcPts val="0"/>
              </a:spcAft>
              <a:buClr>
                <a:schemeClr val="dk1"/>
              </a:buClr>
              <a:buSzPts val="1100"/>
              <a:buFont typeface="Arial"/>
              <a:buNone/>
            </a:pPr>
            <a:r>
              <a:rPr lang="en"/>
              <a:t>Expected Response body is { "error": "username cannot be more than 20 characters"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355600" lvl="0" marL="457200" rtl="0" algn="l">
              <a:spcBef>
                <a:spcPts val="0"/>
              </a:spcBef>
              <a:spcAft>
                <a:spcPts val="0"/>
              </a:spcAft>
              <a:buSzPts val="2000"/>
              <a:buChar char="■"/>
            </a:pPr>
            <a:r>
              <a:rPr b="1" lang="en"/>
              <a:t>Focusses on the implementation</a:t>
            </a:r>
            <a:endParaRPr b="1"/>
          </a:p>
          <a:p>
            <a:pPr indent="-355600" lvl="0" marL="457200" rtl="0" algn="l">
              <a:spcBef>
                <a:spcPts val="0"/>
              </a:spcBef>
              <a:spcAft>
                <a:spcPts val="0"/>
              </a:spcAft>
              <a:buSzPts val="2000"/>
              <a:buChar char="■"/>
            </a:pPr>
            <a:r>
              <a:rPr b="1" lang="en"/>
              <a:t>Brittle</a:t>
            </a:r>
            <a:endParaRPr b="1"/>
          </a:p>
          <a:p>
            <a:pPr indent="-355600" lvl="0" marL="457200" rtl="0" algn="l">
              <a:spcBef>
                <a:spcPts val="0"/>
              </a:spcBef>
              <a:spcAft>
                <a:spcPts val="0"/>
              </a:spcAft>
              <a:buSzPts val="2000"/>
              <a:buChar char="■"/>
            </a:pPr>
            <a:r>
              <a:rPr b="1" lang="en"/>
              <a:t>Tempts you to try and write a test for every scenario</a:t>
            </a:r>
            <a:endParaRPr b="1"/>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107"/>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Good</a:t>
            </a:r>
            <a:r>
              <a:rPr lang="en"/>
              <a:t> example - contract test</a:t>
            </a:r>
            <a:endParaRPr/>
          </a:p>
        </p:txBody>
      </p:sp>
      <p:sp>
        <p:nvSpPr>
          <p:cNvPr id="754" name="Google Shape;754;p107"/>
          <p:cNvSpPr/>
          <p:nvPr/>
        </p:nvSpPr>
        <p:spPr>
          <a:xfrm>
            <a:off x="4967200" y="1815375"/>
            <a:ext cx="3422700" cy="3210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07"/>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"creating a user with invalid data"</a:t>
            </a:r>
            <a:endParaRPr/>
          </a:p>
          <a:p>
            <a:pPr indent="0" lvl="0" marL="0" rtl="0" algn="l">
              <a:spcBef>
                <a:spcPts val="0"/>
              </a:spcBef>
              <a:spcAft>
                <a:spcPts val="0"/>
              </a:spcAft>
              <a:buNone/>
            </a:pPr>
            <a:r>
              <a:rPr lang="en"/>
              <a:t>    	POST /users { "username": "thisisalooongusername" }</a:t>
            </a:r>
            <a:endParaRPr/>
          </a:p>
          <a:p>
            <a:pPr indent="0" lvl="0" marL="0" rtl="0" algn="l">
              <a:spcBef>
                <a:spcPts val="0"/>
              </a:spcBef>
              <a:spcAft>
                <a:spcPts val="0"/>
              </a:spcAft>
              <a:buNone/>
            </a:pPr>
            <a:r>
              <a:rPr lang="en"/>
              <a:t>Then</a:t>
            </a:r>
            <a:endParaRPr/>
          </a:p>
          <a:p>
            <a:pPr indent="0" lvl="0" marL="0" rtl="0" algn="l">
              <a:spcBef>
                <a:spcPts val="0"/>
              </a:spcBef>
              <a:spcAft>
                <a:spcPts val="0"/>
              </a:spcAft>
              <a:buNone/>
            </a:pPr>
            <a:r>
              <a:rPr lang="en"/>
              <a:t>    	Expected Response is 400 Bad Request</a:t>
            </a:r>
            <a:endParaRPr/>
          </a:p>
          <a:p>
            <a:pPr indent="457200" lvl="0" marL="0" rtl="0" algn="l">
              <a:spcBef>
                <a:spcPts val="0"/>
              </a:spcBef>
              <a:spcAft>
                <a:spcPts val="0"/>
              </a:spcAft>
              <a:buNone/>
            </a:pPr>
            <a:r>
              <a:rPr lang="en"/>
              <a:t>Expected Response body is { "error": Pact.like(“some error message”)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355600" lvl="0" marL="457200" rtl="0" algn="l">
              <a:spcBef>
                <a:spcPts val="0"/>
              </a:spcBef>
              <a:spcAft>
                <a:spcPts val="0"/>
              </a:spcAft>
              <a:buSzPts val="2000"/>
              <a:buChar char="■"/>
            </a:pPr>
            <a:r>
              <a:rPr b="1" lang="en"/>
              <a:t>Focuses on the shape of the document</a:t>
            </a:r>
            <a:endParaRPr b="1"/>
          </a:p>
          <a:p>
            <a:pPr indent="-355600" lvl="0" marL="457200" rtl="0" algn="l">
              <a:spcBef>
                <a:spcPts val="0"/>
              </a:spcBef>
              <a:spcAft>
                <a:spcPts val="0"/>
              </a:spcAft>
              <a:buSzPts val="2000"/>
              <a:buChar char="■"/>
            </a:pPr>
            <a:r>
              <a:rPr b="1" lang="en"/>
              <a:t>Flexible</a:t>
            </a:r>
            <a:endParaRPr b="1"/>
          </a:p>
          <a:p>
            <a:pPr indent="-355600" lvl="0" marL="457200" rtl="0" algn="l">
              <a:spcBef>
                <a:spcPts val="0"/>
              </a:spcBef>
              <a:spcAft>
                <a:spcPts val="0"/>
              </a:spcAft>
              <a:buSzPts val="2000"/>
              <a:buChar char="■"/>
            </a:pPr>
            <a:r>
              <a:rPr b="1" lang="en"/>
              <a:t>Maintainable</a:t>
            </a:r>
            <a:endParaRPr b="1"/>
          </a:p>
          <a:p>
            <a:pPr indent="0" lvl="0" marL="0" rtl="0" algn="l">
              <a:spcBef>
                <a:spcPts val="0"/>
              </a:spcBef>
              <a:spcAft>
                <a:spcPts val="0"/>
              </a:spcAft>
              <a:buNone/>
            </a:pPr>
            <a:r>
              <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108"/>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Don’t add an assertion for a business rule just because you know it to be true</a:t>
            </a:r>
            <a:endParaRPr/>
          </a:p>
        </p:txBody>
      </p:sp>
      <p:sp>
        <p:nvSpPr>
          <p:cNvPr id="761" name="Google Shape;761;p108"/>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“All plans IDs for Victoria should start with 8”</a:t>
            </a:r>
            <a:endParaRPr/>
          </a:p>
          <a:p>
            <a:pPr indent="-355600" lvl="0" marL="457200" rtl="0" algn="l">
              <a:spcBef>
                <a:spcPts val="0"/>
              </a:spcBef>
              <a:spcAft>
                <a:spcPts val="0"/>
              </a:spcAft>
              <a:buSzPts val="2000"/>
              <a:buChar char="●"/>
            </a:pPr>
            <a:r>
              <a:rPr lang="en"/>
              <a:t>“The customer ID should be 12 characters long”</a:t>
            </a:r>
            <a:endParaRPr/>
          </a:p>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109"/>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 good contract test aims to expose:</a:t>
            </a:r>
            <a:endParaRPr/>
          </a:p>
        </p:txBody>
      </p:sp>
      <p:sp>
        <p:nvSpPr>
          <p:cNvPr id="767" name="Google Shape;767;p109"/>
          <p:cNvSpPr/>
          <p:nvPr/>
        </p:nvSpPr>
        <p:spPr>
          <a:xfrm>
            <a:off x="4967200" y="1815375"/>
            <a:ext cx="3422700" cy="3210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09"/>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bugs in the consumer code</a:t>
            </a:r>
            <a:endParaRPr/>
          </a:p>
          <a:p>
            <a:pPr indent="-355600" lvl="0" marL="457200" rtl="0" algn="l">
              <a:spcBef>
                <a:spcPts val="0"/>
              </a:spcBef>
              <a:spcAft>
                <a:spcPts val="0"/>
              </a:spcAft>
              <a:buSzPts val="2000"/>
              <a:buChar char="■"/>
            </a:pPr>
            <a:r>
              <a:rPr lang="en"/>
              <a:t>misunderstanding from the consumer about end-points or payload</a:t>
            </a:r>
            <a:endParaRPr/>
          </a:p>
          <a:p>
            <a:pPr indent="-355600" lvl="0" marL="457200" rtl="0" algn="l">
              <a:spcBef>
                <a:spcPts val="0"/>
              </a:spcBef>
              <a:spcAft>
                <a:spcPts val="0"/>
              </a:spcAft>
              <a:buSzPts val="2000"/>
              <a:buChar char="■"/>
            </a:pPr>
            <a:r>
              <a:rPr lang="en"/>
              <a:t>breaking changes by the provider on end-points or payload</a:t>
            </a:r>
            <a:endParaRPr/>
          </a:p>
          <a:p>
            <a:pPr indent="0" lvl="0" marL="45720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110"/>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You should be able to construct a proper sentence using the description and the provider state(s).</a:t>
            </a:r>
            <a:endParaRPr/>
          </a:p>
          <a:p>
            <a:pPr indent="-342900" lvl="1" marL="914400" rtl="0" algn="l">
              <a:spcBef>
                <a:spcPts val="0"/>
              </a:spcBef>
              <a:spcAft>
                <a:spcPts val="0"/>
              </a:spcAft>
              <a:buSzPts val="1800"/>
              <a:buChar char="○"/>
            </a:pPr>
            <a:r>
              <a:rPr lang="en"/>
              <a:t>Given </a:t>
            </a:r>
            <a:r>
              <a:rPr lang="en" u="sng"/>
              <a:t>an alligator named Mary exists</a:t>
            </a:r>
            <a:r>
              <a:rPr lang="en"/>
              <a:t> upon receiving </a:t>
            </a:r>
            <a:r>
              <a:rPr lang="en" u="sng"/>
              <a:t>a request to retrieve an alligator by name</a:t>
            </a:r>
            <a:r>
              <a:rPr lang="en"/>
              <a:t> the provider will respond with …</a:t>
            </a:r>
            <a:endParaRPr/>
          </a:p>
          <a:p>
            <a:pPr indent="-355600" lvl="0" marL="457200" rtl="0" algn="l">
              <a:spcBef>
                <a:spcPts val="0"/>
              </a:spcBef>
              <a:spcAft>
                <a:spcPts val="0"/>
              </a:spcAft>
              <a:buSzPts val="2000"/>
              <a:buChar char="●"/>
            </a:pPr>
            <a:r>
              <a:rPr lang="en"/>
              <a:t>Think of the readers of the generated documentation and try to use BDD style notation to describe the business actions rather than describing the HTTP mechanisms where possible.</a:t>
            </a:r>
            <a:endParaRPr/>
          </a:p>
          <a:p>
            <a:pPr indent="-342900" lvl="1" marL="914400" rtl="0" algn="l">
              <a:spcBef>
                <a:spcPts val="0"/>
              </a:spcBef>
              <a:spcAft>
                <a:spcPts val="0"/>
              </a:spcAft>
              <a:buSzPts val="1800"/>
              <a:buChar char="○"/>
            </a:pPr>
            <a:r>
              <a:rPr lang="en"/>
              <a:t>“a request to activate a user” rather than “a request to set active to true”</a:t>
            </a:r>
            <a:endParaRPr/>
          </a:p>
        </p:txBody>
      </p:sp>
      <p:sp>
        <p:nvSpPr>
          <p:cNvPr id="774" name="Google Shape;774;p110"/>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Other tips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111"/>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Other tips</a:t>
            </a:r>
            <a:endParaRPr/>
          </a:p>
        </p:txBody>
      </p:sp>
      <p:sp>
        <p:nvSpPr>
          <p:cNvPr id="780" name="Google Shape;780;p111"/>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Char char="●"/>
            </a:pPr>
            <a:r>
              <a:rPr lang="en">
                <a:solidFill>
                  <a:schemeClr val="dk1"/>
                </a:solidFill>
              </a:rPr>
              <a:t>Only use deterministic data - more on this later</a:t>
            </a:r>
            <a:endParaRPr>
              <a:solidFill>
                <a:schemeClr val="dk1"/>
              </a:solidFill>
            </a:endParaRPr>
          </a:p>
          <a:p>
            <a:pPr indent="-355600" lvl="0" marL="457200" rtl="0" algn="l">
              <a:spcBef>
                <a:spcPts val="0"/>
              </a:spcBef>
              <a:spcAft>
                <a:spcPts val="0"/>
              </a:spcAft>
              <a:buClr>
                <a:schemeClr val="dk1"/>
              </a:buClr>
              <a:buSzPts val="2000"/>
              <a:buChar char="●"/>
            </a:pPr>
            <a:r>
              <a:rPr lang="en">
                <a:solidFill>
                  <a:schemeClr val="dk1"/>
                </a:solidFill>
              </a:rPr>
              <a:t>Reuse provider states where it makes sense, to ease the maintenance burden on the provider team.</a:t>
            </a:r>
            <a:endParaRPr>
              <a:solidFill>
                <a:schemeClr val="dk1"/>
              </a:solidFill>
            </a:endParaRPr>
          </a:p>
          <a:p>
            <a:pPr indent="-355600" lvl="0" marL="457200" rtl="0" algn="l">
              <a:spcBef>
                <a:spcPts val="0"/>
              </a:spcBef>
              <a:spcAft>
                <a:spcPts val="0"/>
              </a:spcAft>
              <a:buClr>
                <a:schemeClr val="dk1"/>
              </a:buClr>
              <a:buSzPts val="2000"/>
              <a:buChar char="●"/>
            </a:pPr>
            <a:r>
              <a:rPr lang="en">
                <a:solidFill>
                  <a:schemeClr val="dk1"/>
                </a:solidFill>
              </a:rPr>
              <a:t>Make your response expectations as loose as possible </a:t>
            </a:r>
            <a:endParaRPr>
              <a:solidFill>
                <a:schemeClr val="dk1"/>
              </a:solidFill>
            </a:endParaRPr>
          </a:p>
          <a:p>
            <a:pPr indent="-342900" lvl="1" marL="914400" rtl="0" algn="l">
              <a:spcBef>
                <a:spcPts val="0"/>
              </a:spcBef>
              <a:spcAft>
                <a:spcPts val="0"/>
              </a:spcAft>
              <a:buClr>
                <a:schemeClr val="dk1"/>
              </a:buClr>
              <a:buSzPts val="1800"/>
              <a:buChar char="○"/>
            </a:pPr>
            <a:r>
              <a:rPr lang="en">
                <a:solidFill>
                  <a:schemeClr val="dk1"/>
                </a:solidFill>
              </a:rPr>
              <a:t>eg. </a:t>
            </a:r>
            <a:r>
              <a:rPr lang="en">
                <a:solidFill>
                  <a:schemeClr val="dk1"/>
                </a:solidFill>
                <a:latin typeface="Courier New"/>
                <a:ea typeface="Courier New"/>
                <a:cs typeface="Courier New"/>
                <a:sym typeface="Courier New"/>
              </a:rPr>
              <a:t>{“bar”: Pact.like(“foo”) }</a:t>
            </a:r>
            <a:r>
              <a:rPr lang="en">
                <a:solidFill>
                  <a:schemeClr val="dk1"/>
                </a:solidFill>
              </a:rPr>
              <a:t> rather than </a:t>
            </a:r>
            <a:r>
              <a:rPr lang="en">
                <a:solidFill>
                  <a:schemeClr val="dk1"/>
                </a:solidFill>
                <a:latin typeface="Courier New"/>
                <a:ea typeface="Courier New"/>
                <a:cs typeface="Courier New"/>
                <a:sym typeface="Courier New"/>
              </a:rPr>
              <a:t>{“bar”: “foo”}</a:t>
            </a:r>
            <a:r>
              <a:rPr lang="en">
                <a:solidFill>
                  <a:schemeClr val="dk1"/>
                </a:solidFill>
              </a:rPr>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112"/>
          <p:cNvSpPr txBox="1"/>
          <p:nvPr>
            <p:ph type="title"/>
          </p:nvPr>
        </p:nvSpPr>
        <p:spPr>
          <a:xfrm>
            <a:off x="311700" y="1615625"/>
            <a:ext cx="8520600" cy="137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Writing consumer tests - </a:t>
            </a:r>
            <a:endParaRPr/>
          </a:p>
          <a:p>
            <a:pPr indent="0" lvl="0" marL="0" rtl="0" algn="ctr">
              <a:spcBef>
                <a:spcPts val="0"/>
              </a:spcBef>
              <a:spcAft>
                <a:spcPts val="0"/>
              </a:spcAft>
              <a:buNone/>
            </a:pPr>
            <a:r>
              <a:rPr lang="en"/>
              <a:t>Question time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7A7B5"/>
        </a:solidFill>
      </p:bgPr>
    </p:bg>
    <p:spTree>
      <p:nvGrpSpPr>
        <p:cNvPr id="616" name="Shape 616"/>
        <p:cNvGrpSpPr/>
        <p:nvPr/>
      </p:nvGrpSpPr>
      <p:grpSpPr>
        <a:xfrm>
          <a:off x="0" y="0"/>
          <a:ext cx="0" cy="0"/>
          <a:chOff x="0" y="0"/>
          <a:chExt cx="0" cy="0"/>
        </a:xfrm>
      </p:grpSpPr>
      <p:sp>
        <p:nvSpPr>
          <p:cNvPr id="617" name="Google Shape;617;p86"/>
          <p:cNvSpPr/>
          <p:nvPr/>
        </p:nvSpPr>
        <p:spPr>
          <a:xfrm flipH="1" rot="10800000">
            <a:off x="3008650" y="709"/>
            <a:ext cx="6139100" cy="5142087"/>
          </a:xfrm>
          <a:custGeom>
            <a:rect b="b" l="l" r="r" t="t"/>
            <a:pathLst>
              <a:path extrusionOk="0" h="206137" w="245564">
                <a:moveTo>
                  <a:pt x="127495" y="0"/>
                </a:moveTo>
                <a:lnTo>
                  <a:pt x="0" y="206137"/>
                </a:lnTo>
                <a:lnTo>
                  <a:pt x="245458" y="206137"/>
                </a:lnTo>
                <a:lnTo>
                  <a:pt x="245564" y="226"/>
                </a:lnTo>
                <a:close/>
              </a:path>
            </a:pathLst>
          </a:custGeom>
          <a:solidFill>
            <a:srgbClr val="FFFFFF"/>
          </a:solidFill>
          <a:ln>
            <a:noFill/>
          </a:ln>
        </p:spPr>
      </p:sp>
      <p:sp>
        <p:nvSpPr>
          <p:cNvPr id="618" name="Google Shape;618;p86"/>
          <p:cNvSpPr/>
          <p:nvPr/>
        </p:nvSpPr>
        <p:spPr>
          <a:xfrm>
            <a:off x="0" y="1714500"/>
            <a:ext cx="9147750" cy="1678925"/>
          </a:xfrm>
          <a:custGeom>
            <a:rect b="b" l="l" r="r" t="t"/>
            <a:pathLst>
              <a:path extrusionOk="0" h="67157" w="365910">
                <a:moveTo>
                  <a:pt x="40563" y="1423"/>
                </a:moveTo>
                <a:lnTo>
                  <a:pt x="0" y="67157"/>
                </a:lnTo>
                <a:lnTo>
                  <a:pt x="365685" y="66324"/>
                </a:lnTo>
                <a:lnTo>
                  <a:pt x="365910" y="0"/>
                </a:lnTo>
                <a:close/>
              </a:path>
            </a:pathLst>
          </a:custGeom>
          <a:solidFill>
            <a:srgbClr val="192854"/>
          </a:solidFill>
          <a:ln>
            <a:noFill/>
          </a:ln>
        </p:spPr>
      </p:sp>
      <p:sp>
        <p:nvSpPr>
          <p:cNvPr id="619" name="Google Shape;619;p86"/>
          <p:cNvSpPr txBox="1"/>
          <p:nvPr>
            <p:ph idx="1" type="subTitle"/>
          </p:nvPr>
        </p:nvSpPr>
        <p:spPr>
          <a:xfrm>
            <a:off x="-1800" y="1977992"/>
            <a:ext cx="9147600" cy="71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4800">
                <a:solidFill>
                  <a:schemeClr val="lt1"/>
                </a:solidFill>
                <a:latin typeface="Roboto Slab"/>
                <a:ea typeface="Roboto Slab"/>
                <a:cs typeface="Roboto Slab"/>
                <a:sym typeface="Roboto Slab"/>
              </a:rPr>
              <a:t>Writing consumer tests</a:t>
            </a:r>
            <a:endParaRPr sz="4800">
              <a:solidFill>
                <a:srgbClr val="FFFFFF"/>
              </a:solidFill>
              <a:latin typeface="Roboto Slab"/>
              <a:ea typeface="Roboto Slab"/>
              <a:cs typeface="Roboto Slab"/>
              <a:sym typeface="Roboto Slab"/>
            </a:endParaRPr>
          </a:p>
        </p:txBody>
      </p:sp>
      <p:sp>
        <p:nvSpPr>
          <p:cNvPr id="620" name="Google Shape;620;p86"/>
          <p:cNvSpPr txBox="1"/>
          <p:nvPr>
            <p:ph idx="2" type="subTitle"/>
          </p:nvPr>
        </p:nvSpPr>
        <p:spPr>
          <a:xfrm>
            <a:off x="75" y="2589524"/>
            <a:ext cx="9147600" cy="718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sz="3000">
              <a:solidFill>
                <a:srgbClr val="FFFFFF"/>
              </a:solidFill>
              <a:latin typeface="Roboto Slab"/>
              <a:ea typeface="Roboto Slab"/>
              <a:cs typeface="Roboto Slab"/>
              <a:sym typeface="Roboto Slab"/>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7A7B5"/>
        </a:solidFill>
      </p:bgPr>
    </p:bg>
    <p:spTree>
      <p:nvGrpSpPr>
        <p:cNvPr id="789" name="Shape 789"/>
        <p:cNvGrpSpPr/>
        <p:nvPr/>
      </p:nvGrpSpPr>
      <p:grpSpPr>
        <a:xfrm>
          <a:off x="0" y="0"/>
          <a:ext cx="0" cy="0"/>
          <a:chOff x="0" y="0"/>
          <a:chExt cx="0" cy="0"/>
        </a:xfrm>
      </p:grpSpPr>
      <p:sp>
        <p:nvSpPr>
          <p:cNvPr id="790" name="Google Shape;790;p113"/>
          <p:cNvSpPr/>
          <p:nvPr/>
        </p:nvSpPr>
        <p:spPr>
          <a:xfrm flipH="1" rot="10800000">
            <a:off x="3008650" y="709"/>
            <a:ext cx="6139100" cy="5142087"/>
          </a:xfrm>
          <a:custGeom>
            <a:rect b="b" l="l" r="r" t="t"/>
            <a:pathLst>
              <a:path extrusionOk="0" h="206137" w="245564">
                <a:moveTo>
                  <a:pt x="127495" y="0"/>
                </a:moveTo>
                <a:lnTo>
                  <a:pt x="0" y="206137"/>
                </a:lnTo>
                <a:lnTo>
                  <a:pt x="245458" y="206137"/>
                </a:lnTo>
                <a:lnTo>
                  <a:pt x="245564" y="226"/>
                </a:lnTo>
                <a:close/>
              </a:path>
            </a:pathLst>
          </a:custGeom>
          <a:solidFill>
            <a:srgbClr val="FFFFFF"/>
          </a:solidFill>
          <a:ln>
            <a:noFill/>
          </a:ln>
        </p:spPr>
      </p:sp>
      <p:sp>
        <p:nvSpPr>
          <p:cNvPr id="791" name="Google Shape;791;p113"/>
          <p:cNvSpPr/>
          <p:nvPr/>
        </p:nvSpPr>
        <p:spPr>
          <a:xfrm>
            <a:off x="0" y="1714500"/>
            <a:ext cx="9147750" cy="1678925"/>
          </a:xfrm>
          <a:custGeom>
            <a:rect b="b" l="l" r="r" t="t"/>
            <a:pathLst>
              <a:path extrusionOk="0" h="67157" w="365910">
                <a:moveTo>
                  <a:pt x="40563" y="1423"/>
                </a:moveTo>
                <a:lnTo>
                  <a:pt x="0" y="67157"/>
                </a:lnTo>
                <a:lnTo>
                  <a:pt x="365685" y="66324"/>
                </a:lnTo>
                <a:lnTo>
                  <a:pt x="365910" y="0"/>
                </a:lnTo>
                <a:close/>
              </a:path>
            </a:pathLst>
          </a:custGeom>
          <a:solidFill>
            <a:srgbClr val="192854"/>
          </a:solidFill>
          <a:ln>
            <a:noFill/>
          </a:ln>
        </p:spPr>
      </p:sp>
      <p:sp>
        <p:nvSpPr>
          <p:cNvPr id="792" name="Google Shape;792;p113"/>
          <p:cNvSpPr txBox="1"/>
          <p:nvPr>
            <p:ph idx="1" type="subTitle"/>
          </p:nvPr>
        </p:nvSpPr>
        <p:spPr>
          <a:xfrm>
            <a:off x="-1800" y="1977992"/>
            <a:ext cx="9147600" cy="71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4800">
                <a:solidFill>
                  <a:schemeClr val="lt1"/>
                </a:solidFill>
                <a:latin typeface="Roboto Slab"/>
                <a:ea typeface="Roboto Slab"/>
                <a:cs typeface="Roboto Slab"/>
                <a:sym typeface="Roboto Slab"/>
              </a:rPr>
              <a:t>Verifying pacts</a:t>
            </a:r>
            <a:endParaRPr sz="4800">
              <a:solidFill>
                <a:srgbClr val="FFFFFF"/>
              </a:solidFill>
              <a:latin typeface="Roboto Slab"/>
              <a:ea typeface="Roboto Slab"/>
              <a:cs typeface="Roboto Slab"/>
              <a:sym typeface="Roboto Slab"/>
            </a:endParaRPr>
          </a:p>
        </p:txBody>
      </p:sp>
      <p:sp>
        <p:nvSpPr>
          <p:cNvPr id="793" name="Google Shape;793;p113"/>
          <p:cNvSpPr txBox="1"/>
          <p:nvPr>
            <p:ph idx="2" type="subTitle"/>
          </p:nvPr>
        </p:nvSpPr>
        <p:spPr>
          <a:xfrm>
            <a:off x="75" y="2589524"/>
            <a:ext cx="9147600" cy="718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sz="3000">
              <a:solidFill>
                <a:srgbClr val="FFFFFF"/>
              </a:solidFill>
              <a:latin typeface="Roboto Slab"/>
              <a:ea typeface="Roboto Slab"/>
              <a:cs typeface="Roboto Slab"/>
              <a:sym typeface="Roboto Slab"/>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114"/>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Verifying pacts</a:t>
            </a:r>
            <a:endParaRPr/>
          </a:p>
        </p:txBody>
      </p:sp>
      <p:sp>
        <p:nvSpPr>
          <p:cNvPr id="799" name="Google Shape;799;p114"/>
          <p:cNvSpPr/>
          <p:nvPr/>
        </p:nvSpPr>
        <p:spPr>
          <a:xfrm>
            <a:off x="4967200" y="1815375"/>
            <a:ext cx="3422700" cy="3210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14"/>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Where to stub</a:t>
            </a:r>
            <a:endParaRPr/>
          </a:p>
          <a:p>
            <a:pPr indent="-355600" lvl="0" marL="457200" rtl="0" algn="l">
              <a:spcBef>
                <a:spcPts val="0"/>
              </a:spcBef>
              <a:spcAft>
                <a:spcPts val="0"/>
              </a:spcAft>
              <a:buSzPts val="2000"/>
              <a:buChar char="●"/>
            </a:pPr>
            <a:r>
              <a:rPr lang="en"/>
              <a:t>Handling authentication and authorization</a:t>
            </a:r>
            <a:endParaRPr/>
          </a:p>
          <a:p>
            <a:pPr indent="0" lvl="0" marL="45720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115"/>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Scope of a provider verification test</a:t>
            </a:r>
            <a:endParaRPr/>
          </a:p>
        </p:txBody>
      </p:sp>
      <p:sp>
        <p:nvSpPr>
          <p:cNvPr id="806" name="Google Shape;806;p115"/>
          <p:cNvSpPr/>
          <p:nvPr/>
        </p:nvSpPr>
        <p:spPr>
          <a:xfrm>
            <a:off x="4967200" y="1815375"/>
            <a:ext cx="3422700" cy="3210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07" name="Google Shape;807;p115"/>
          <p:cNvPicPr preferRelativeResize="0"/>
          <p:nvPr/>
        </p:nvPicPr>
        <p:blipFill>
          <a:blip r:embed="rId3">
            <a:alphaModFix/>
          </a:blip>
          <a:stretch>
            <a:fillRect/>
          </a:stretch>
        </p:blipFill>
        <p:spPr>
          <a:xfrm>
            <a:off x="771225" y="1036951"/>
            <a:ext cx="7141850" cy="34641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116"/>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Stubbing</a:t>
            </a:r>
            <a:endParaRPr/>
          </a:p>
        </p:txBody>
      </p:sp>
      <p:sp>
        <p:nvSpPr>
          <p:cNvPr id="813" name="Google Shape;813;p116"/>
          <p:cNvSpPr/>
          <p:nvPr/>
        </p:nvSpPr>
        <p:spPr>
          <a:xfrm>
            <a:off x="4967200" y="1815375"/>
            <a:ext cx="3422700" cy="3210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16"/>
          <p:cNvSpPr txBox="1"/>
          <p:nvPr>
            <p:ph idx="1" type="body"/>
          </p:nvPr>
        </p:nvSpPr>
        <p:spPr>
          <a:xfrm>
            <a:off x="369725" y="1103550"/>
            <a:ext cx="8093100" cy="39216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Should be able to run on your local development machine</a:t>
            </a:r>
            <a:endParaRPr/>
          </a:p>
          <a:p>
            <a:pPr indent="-355600" lvl="0" marL="457200" rtl="0" algn="l">
              <a:spcBef>
                <a:spcPts val="0"/>
              </a:spcBef>
              <a:spcAft>
                <a:spcPts val="0"/>
              </a:spcAft>
              <a:buSzPts val="2000"/>
              <a:buChar char="●"/>
            </a:pPr>
            <a:r>
              <a:rPr lang="en"/>
              <a:t>Always stub external services</a:t>
            </a:r>
            <a:endParaRPr/>
          </a:p>
          <a:p>
            <a:pPr indent="-355600" lvl="0" marL="457200" rtl="0" algn="l">
              <a:spcBef>
                <a:spcPts val="0"/>
              </a:spcBef>
              <a:spcAft>
                <a:spcPts val="0"/>
              </a:spcAft>
              <a:buSzPts val="2000"/>
              <a:buChar char="●"/>
            </a:pPr>
            <a:r>
              <a:rPr lang="en"/>
              <a:t>Stub whichever layer(s) of your provider makes sense for you </a:t>
            </a:r>
            <a:endParaRPr/>
          </a:p>
          <a:p>
            <a:pPr indent="-342900" lvl="1" marL="914400" rtl="0" algn="l">
              <a:spcBef>
                <a:spcPts val="0"/>
              </a:spcBef>
              <a:spcAft>
                <a:spcPts val="0"/>
              </a:spcAft>
              <a:buSzPts val="1800"/>
              <a:buChar char="○"/>
            </a:pPr>
            <a:r>
              <a:rPr lang="en"/>
              <a:t>Balance</a:t>
            </a:r>
            <a:endParaRPr/>
          </a:p>
          <a:p>
            <a:pPr indent="-330200" lvl="2" marL="1371600" rtl="0" algn="l">
              <a:spcBef>
                <a:spcPts val="0"/>
              </a:spcBef>
              <a:spcAft>
                <a:spcPts val="0"/>
              </a:spcAft>
              <a:buSzPts val="1600"/>
              <a:buChar char="■"/>
            </a:pPr>
            <a:r>
              <a:rPr lang="en"/>
              <a:t>Speed of feedback vs accuracy of feedback</a:t>
            </a:r>
            <a:endParaRPr/>
          </a:p>
          <a:p>
            <a:pPr indent="-330200" lvl="2" marL="1371600" rtl="0" algn="l">
              <a:spcBef>
                <a:spcPts val="0"/>
              </a:spcBef>
              <a:spcAft>
                <a:spcPts val="0"/>
              </a:spcAft>
              <a:buSzPts val="1600"/>
              <a:buChar char="■"/>
            </a:pPr>
            <a:r>
              <a:rPr lang="en"/>
              <a:t>Maintainability of tests</a:t>
            </a:r>
            <a:endParaRPr/>
          </a:p>
          <a:p>
            <a:pPr indent="-342900" lvl="1" marL="914400" rtl="0" algn="l">
              <a:spcBef>
                <a:spcPts val="0"/>
              </a:spcBef>
              <a:spcAft>
                <a:spcPts val="0"/>
              </a:spcAft>
              <a:buSzPts val="1800"/>
              <a:buChar char="○"/>
            </a:pPr>
            <a:r>
              <a:rPr lang="en"/>
              <a:t>Microservice with SQLite database? Might not need to stub anything</a:t>
            </a:r>
            <a:endParaRPr/>
          </a:p>
          <a:p>
            <a:pPr indent="-342900" lvl="1" marL="914400" rtl="0" algn="l">
              <a:spcBef>
                <a:spcPts val="0"/>
              </a:spcBef>
              <a:spcAft>
                <a:spcPts val="0"/>
              </a:spcAft>
              <a:buSzPts val="1800"/>
              <a:buChar char="○"/>
            </a:pPr>
            <a:r>
              <a:rPr lang="en"/>
              <a:t>Heavyweight </a:t>
            </a:r>
            <a:r>
              <a:rPr lang="en"/>
              <a:t>proprietary</a:t>
            </a:r>
            <a:r>
              <a:rPr lang="en"/>
              <a:t> database? Maybe stub DAO.</a:t>
            </a:r>
            <a:endParaRPr/>
          </a:p>
          <a:p>
            <a:pPr indent="-355600" lvl="0" marL="457200" rtl="0" algn="l">
              <a:spcBef>
                <a:spcPts val="0"/>
              </a:spcBef>
              <a:spcAft>
                <a:spcPts val="0"/>
              </a:spcAft>
              <a:buSzPts val="2000"/>
              <a:buChar char="●"/>
            </a:pPr>
            <a:r>
              <a:rPr lang="en"/>
              <a:t>Beware of stubbing business logic though</a:t>
            </a:r>
            <a:endParaRPr/>
          </a:p>
          <a:p>
            <a:pPr indent="-342900" lvl="1" marL="914400" rtl="0" algn="l">
              <a:spcBef>
                <a:spcPts val="0"/>
              </a:spcBef>
              <a:spcAft>
                <a:spcPts val="0"/>
              </a:spcAft>
              <a:buSzPts val="1800"/>
              <a:buChar char="○"/>
            </a:pPr>
            <a:r>
              <a:rPr lang="en"/>
              <a:t>business logic can affect the response given, and hence, make the </a:t>
            </a:r>
            <a:r>
              <a:rPr lang="en"/>
              <a:t>verification results</a:t>
            </a:r>
            <a:r>
              <a:rPr lang="en"/>
              <a:t> unreliable</a:t>
            </a:r>
            <a:endParaRPr/>
          </a:p>
          <a:p>
            <a:pPr indent="0" lvl="0" marL="457200" rtl="0" algn="l">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117"/>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Be aware!!!</a:t>
            </a:r>
            <a:endParaRPr/>
          </a:p>
        </p:txBody>
      </p:sp>
      <p:pic>
        <p:nvPicPr>
          <p:cNvPr id="820" name="Google Shape;820;p117"/>
          <p:cNvPicPr preferRelativeResize="0"/>
          <p:nvPr/>
        </p:nvPicPr>
        <p:blipFill>
          <a:blip r:embed="rId3">
            <a:alphaModFix/>
          </a:blip>
          <a:stretch>
            <a:fillRect/>
          </a:stretch>
        </p:blipFill>
        <p:spPr>
          <a:xfrm>
            <a:off x="2823600" y="761700"/>
            <a:ext cx="4050450" cy="40504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118"/>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When you stub</a:t>
            </a:r>
            <a:endParaRPr/>
          </a:p>
        </p:txBody>
      </p:sp>
      <p:sp>
        <p:nvSpPr>
          <p:cNvPr id="826" name="Google Shape;826;p118"/>
          <p:cNvSpPr/>
          <p:nvPr/>
        </p:nvSpPr>
        <p:spPr>
          <a:xfrm>
            <a:off x="4967200" y="1815375"/>
            <a:ext cx="3422700" cy="3210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18"/>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Be aware of the tradeoffs</a:t>
            </a:r>
            <a:endParaRPr/>
          </a:p>
          <a:p>
            <a:pPr indent="-342900" lvl="1" marL="914400" rtl="0" algn="l">
              <a:spcBef>
                <a:spcPts val="0"/>
              </a:spcBef>
              <a:spcAft>
                <a:spcPts val="0"/>
              </a:spcAft>
              <a:buSzPts val="1800"/>
              <a:buChar char="○"/>
            </a:pPr>
            <a:r>
              <a:rPr lang="en"/>
              <a:t>Stubbing improves reliability, but reduces confidence</a:t>
            </a:r>
            <a:endParaRPr/>
          </a:p>
          <a:p>
            <a:pPr indent="-355600" lvl="0" marL="457200" rtl="0" algn="l">
              <a:spcBef>
                <a:spcPts val="0"/>
              </a:spcBef>
              <a:spcAft>
                <a:spcPts val="0"/>
              </a:spcAft>
              <a:buSzPts val="2000"/>
              <a:buChar char="●"/>
            </a:pPr>
            <a:r>
              <a:rPr lang="en"/>
              <a:t>Make sure you have a matching “contract” test with the thing you’re stubbing to make sure you’re stubbing it right.</a:t>
            </a:r>
            <a:endParaRPr/>
          </a:p>
          <a:p>
            <a:pPr indent="0" lvl="0" marL="45720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119"/>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Handling authentication and authorisation</a:t>
            </a:r>
            <a:endParaRPr/>
          </a:p>
        </p:txBody>
      </p:sp>
      <p:sp>
        <p:nvSpPr>
          <p:cNvPr id="833" name="Google Shape;833;p119"/>
          <p:cNvSpPr/>
          <p:nvPr/>
        </p:nvSpPr>
        <p:spPr>
          <a:xfrm>
            <a:off x="4967200" y="1815375"/>
            <a:ext cx="3422700" cy="3210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19"/>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Should authentication and authorization be part of the contract?</a:t>
            </a:r>
            <a:endParaRPr/>
          </a:p>
          <a:p>
            <a:pPr indent="-355600" lvl="0" marL="457200" rtl="0" algn="l">
              <a:spcBef>
                <a:spcPts val="0"/>
              </a:spcBef>
              <a:spcAft>
                <a:spcPts val="0"/>
              </a:spcAft>
              <a:buSzPts val="2000"/>
              <a:buChar char="■"/>
            </a:pPr>
            <a:r>
              <a:rPr lang="en"/>
              <a:t>No straight answer, it’s about the tradeoffs</a:t>
            </a:r>
            <a:endParaRPr/>
          </a:p>
          <a:p>
            <a:pPr indent="-355600" lvl="0" marL="457200" rtl="0" algn="l">
              <a:spcBef>
                <a:spcPts val="0"/>
              </a:spcBef>
              <a:spcAft>
                <a:spcPts val="0"/>
              </a:spcAft>
              <a:buSzPts val="2000"/>
              <a:buChar char="■"/>
            </a:pPr>
            <a:r>
              <a:rPr lang="en"/>
              <a:t>Yes</a:t>
            </a:r>
            <a:endParaRPr/>
          </a:p>
          <a:p>
            <a:pPr indent="-342900" lvl="1" marL="914400" rtl="0" algn="l">
              <a:spcBef>
                <a:spcPts val="0"/>
              </a:spcBef>
              <a:spcAft>
                <a:spcPts val="0"/>
              </a:spcAft>
              <a:buSzPts val="1800"/>
              <a:buChar char="●"/>
            </a:pPr>
            <a:r>
              <a:rPr lang="en"/>
              <a:t>Increase in certainty</a:t>
            </a:r>
            <a:endParaRPr/>
          </a:p>
          <a:p>
            <a:pPr indent="-342900" lvl="1" marL="914400" rtl="0" algn="l">
              <a:spcBef>
                <a:spcPts val="0"/>
              </a:spcBef>
              <a:spcAft>
                <a:spcPts val="0"/>
              </a:spcAft>
              <a:buSzPts val="1800"/>
              <a:buChar char="●"/>
            </a:pPr>
            <a:r>
              <a:rPr lang="en"/>
              <a:t>Less to cover in any integrated tests</a:t>
            </a:r>
            <a:endParaRPr/>
          </a:p>
          <a:p>
            <a:pPr indent="-342900" lvl="1" marL="914400" rtl="0" algn="l">
              <a:spcBef>
                <a:spcPts val="0"/>
              </a:spcBef>
              <a:spcAft>
                <a:spcPts val="0"/>
              </a:spcAft>
              <a:buSzPts val="1800"/>
              <a:buChar char="●"/>
            </a:pPr>
            <a:r>
              <a:rPr lang="en"/>
              <a:t>Good if the auth code is custom and likely to change</a:t>
            </a:r>
            <a:endParaRPr/>
          </a:p>
          <a:p>
            <a:pPr indent="-355600" lvl="0" marL="457200" rtl="0" algn="l">
              <a:spcBef>
                <a:spcPts val="0"/>
              </a:spcBef>
              <a:spcAft>
                <a:spcPts val="0"/>
              </a:spcAft>
              <a:buSzPts val="2000"/>
              <a:buChar char="■"/>
            </a:pPr>
            <a:r>
              <a:rPr lang="en"/>
              <a:t>No</a:t>
            </a:r>
            <a:endParaRPr/>
          </a:p>
          <a:p>
            <a:pPr indent="-342900" lvl="1" marL="914400" rtl="0" algn="l">
              <a:spcBef>
                <a:spcPts val="0"/>
              </a:spcBef>
              <a:spcAft>
                <a:spcPts val="0"/>
              </a:spcAft>
              <a:buSzPts val="1800"/>
              <a:buChar char="●"/>
            </a:pPr>
            <a:r>
              <a:rPr lang="en"/>
              <a:t>Simpler</a:t>
            </a:r>
            <a:endParaRPr/>
          </a:p>
          <a:p>
            <a:pPr indent="-342900" lvl="1" marL="914400" rtl="0" algn="l">
              <a:spcBef>
                <a:spcPts val="0"/>
              </a:spcBef>
              <a:spcAft>
                <a:spcPts val="0"/>
              </a:spcAft>
              <a:buSzPts val="1800"/>
              <a:buChar char="●"/>
            </a:pPr>
            <a:r>
              <a:rPr lang="en"/>
              <a:t>If using stable standards, there may be little benefit</a:t>
            </a:r>
            <a:endParaRPr/>
          </a:p>
          <a:p>
            <a:pPr indent="-342900" lvl="1" marL="914400" rtl="0" algn="l">
              <a:spcBef>
                <a:spcPts val="0"/>
              </a:spcBef>
              <a:spcAft>
                <a:spcPts val="0"/>
              </a:spcAft>
              <a:buSzPts val="1800"/>
              <a:buChar char="●"/>
            </a:pPr>
            <a:r>
              <a:rPr lang="en"/>
              <a:t>May be more easily covered in e2e tests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p120"/>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Options</a:t>
            </a:r>
            <a:endParaRPr/>
          </a:p>
        </p:txBody>
      </p:sp>
      <p:sp>
        <p:nvSpPr>
          <p:cNvPr id="840" name="Google Shape;840;p120"/>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Ignore auth (test using other types of tests)</a:t>
            </a:r>
            <a:endParaRPr/>
          </a:p>
          <a:p>
            <a:pPr indent="-355600" lvl="0" marL="457200" rtl="0" algn="l">
              <a:spcBef>
                <a:spcPts val="0"/>
              </a:spcBef>
              <a:spcAft>
                <a:spcPts val="0"/>
              </a:spcAft>
              <a:buSzPts val="2000"/>
              <a:buChar char="■"/>
            </a:pPr>
            <a:r>
              <a:rPr lang="en"/>
              <a:t>Stub your auth services (client code or implementation)</a:t>
            </a:r>
            <a:endParaRPr/>
          </a:p>
          <a:p>
            <a:pPr indent="-355600" lvl="0" marL="457200" rtl="0" algn="l">
              <a:spcBef>
                <a:spcPts val="0"/>
              </a:spcBef>
              <a:spcAft>
                <a:spcPts val="0"/>
              </a:spcAft>
              <a:buSzPts val="2000"/>
              <a:buChar char="■"/>
            </a:pPr>
            <a:r>
              <a:rPr lang="en"/>
              <a:t>Use provider states to create real users with matching credentials</a:t>
            </a:r>
            <a:endParaRPr/>
          </a:p>
          <a:p>
            <a:pPr indent="-355600" lvl="0" marL="457200" rtl="0" algn="l">
              <a:spcBef>
                <a:spcPts val="0"/>
              </a:spcBef>
              <a:spcAft>
                <a:spcPts val="0"/>
              </a:spcAft>
              <a:buSzPts val="2000"/>
              <a:buChar char="■"/>
            </a:pPr>
            <a:r>
              <a:rPr lang="en"/>
              <a:t>Modify the request before sending it using live credentials (using Pact framework)</a:t>
            </a:r>
            <a:endParaRPr/>
          </a:p>
          <a:p>
            <a:pPr indent="-342900" lvl="1" marL="914400" rtl="0" algn="l">
              <a:spcBef>
                <a:spcPts val="0"/>
              </a:spcBef>
              <a:spcAft>
                <a:spcPts val="0"/>
              </a:spcAft>
              <a:buSzPts val="1800"/>
              <a:buChar char="●"/>
            </a:pPr>
            <a:r>
              <a:rPr lang="en"/>
              <a:t>Make sure the credentials you’re replacing “match”, otherwise, there’s no point in including them in the contract</a:t>
            </a:r>
            <a:endParaRPr/>
          </a:p>
          <a:p>
            <a:pPr indent="-355600" lvl="0" marL="457200" rtl="0" algn="l">
              <a:spcBef>
                <a:spcPts val="0"/>
              </a:spcBef>
              <a:spcAft>
                <a:spcPts val="0"/>
              </a:spcAft>
              <a:buSzPts val="2000"/>
              <a:buChar char="■"/>
            </a:pPr>
            <a:r>
              <a:rPr lang="en"/>
              <a:t>Use your own custom middleware or proxy to modify the response with live credentials</a:t>
            </a:r>
            <a:endParaRPr/>
          </a:p>
          <a:p>
            <a:pPr indent="-355600" lvl="0" marL="457200" rtl="0" algn="l">
              <a:spcBef>
                <a:spcPts val="0"/>
              </a:spcBef>
              <a:spcAft>
                <a:spcPts val="0"/>
              </a:spcAft>
              <a:buSzPts val="2000"/>
              <a:buChar char="■"/>
            </a:pPr>
            <a:r>
              <a:rPr lang="en"/>
              <a:t>Use a 100 year token!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i="1"/>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121"/>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Required</a:t>
            </a:r>
            <a:endParaRPr/>
          </a:p>
        </p:txBody>
      </p:sp>
      <p:sp>
        <p:nvSpPr>
          <p:cNvPr id="846" name="Google Shape;846;p121"/>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i="1" sz="3600">
              <a:solidFill>
                <a:schemeClr val="dk1"/>
              </a:solidFill>
            </a:endParaRPr>
          </a:p>
          <a:p>
            <a:pPr indent="0" lvl="0" marL="0" rtl="0" algn="ctr">
              <a:spcBef>
                <a:spcPts val="0"/>
              </a:spcBef>
              <a:spcAft>
                <a:spcPts val="0"/>
              </a:spcAft>
              <a:buNone/>
            </a:pPr>
            <a:r>
              <a:rPr b="1" i="1" lang="en" sz="3600">
                <a:solidFill>
                  <a:schemeClr val="dk1"/>
                </a:solidFill>
              </a:rPr>
              <a:t>Communicate</a:t>
            </a:r>
            <a:r>
              <a:rPr i="1" lang="en" sz="3600">
                <a:solidFill>
                  <a:schemeClr val="dk1"/>
                </a:solidFill>
              </a:rPr>
              <a:t> </a:t>
            </a:r>
            <a:endParaRPr i="1" sz="3600">
              <a:solidFill>
                <a:schemeClr val="dk1"/>
              </a:solidFill>
            </a:endParaRPr>
          </a:p>
          <a:p>
            <a:pPr indent="0" lvl="0" marL="0" rtl="0" algn="ctr">
              <a:spcBef>
                <a:spcPts val="0"/>
              </a:spcBef>
              <a:spcAft>
                <a:spcPts val="0"/>
              </a:spcAft>
              <a:buNone/>
            </a:pPr>
            <a:r>
              <a:rPr i="1" lang="en" sz="3600">
                <a:solidFill>
                  <a:schemeClr val="dk1"/>
                </a:solidFill>
              </a:rPr>
              <a:t>and </a:t>
            </a:r>
            <a:endParaRPr i="1" sz="3600">
              <a:solidFill>
                <a:schemeClr val="dk1"/>
              </a:solidFill>
            </a:endParaRPr>
          </a:p>
          <a:p>
            <a:pPr indent="0" lvl="0" marL="0" rtl="0" algn="ctr">
              <a:spcBef>
                <a:spcPts val="0"/>
              </a:spcBef>
              <a:spcAft>
                <a:spcPts val="0"/>
              </a:spcAft>
              <a:buClr>
                <a:schemeClr val="dk1"/>
              </a:buClr>
              <a:buSzPts val="1100"/>
              <a:buFont typeface="Arial"/>
              <a:buNone/>
            </a:pPr>
            <a:r>
              <a:rPr b="1" i="1" lang="en" sz="3600">
                <a:solidFill>
                  <a:schemeClr val="dk1"/>
                </a:solidFill>
              </a:rPr>
              <a:t>collaborate</a:t>
            </a:r>
            <a:r>
              <a:rPr i="1" lang="en" sz="3600">
                <a:solidFill>
                  <a:schemeClr val="dk1"/>
                </a:solidFill>
              </a:rPr>
              <a:t> </a:t>
            </a:r>
            <a:endParaRPr i="1" sz="36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12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Verifying Pacts - Question time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87"/>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Writing good consumer tests</a:t>
            </a:r>
            <a:endParaRPr/>
          </a:p>
        </p:txBody>
      </p:sp>
      <p:sp>
        <p:nvSpPr>
          <p:cNvPr id="626" name="Google Shape;626;p87"/>
          <p:cNvSpPr/>
          <p:nvPr/>
        </p:nvSpPr>
        <p:spPr>
          <a:xfrm>
            <a:off x="4967200" y="1815375"/>
            <a:ext cx="3422700" cy="3210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87"/>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The key is knowing what *not* to test.</a:t>
            </a:r>
            <a:endParaRPr/>
          </a:p>
          <a:p>
            <a:pPr indent="-355600" lvl="0" marL="457200" rtl="0" algn="l">
              <a:spcBef>
                <a:spcPts val="0"/>
              </a:spcBef>
              <a:spcAft>
                <a:spcPts val="0"/>
              </a:spcAft>
              <a:buSzPts val="2000"/>
              <a:buChar char="●"/>
            </a:pPr>
            <a:r>
              <a:rPr lang="en"/>
              <a:t>Restraint!</a:t>
            </a:r>
            <a:endParaRPr/>
          </a:p>
          <a:p>
            <a:pPr indent="-355600" lvl="0" marL="457200" rtl="0" algn="l">
              <a:spcBef>
                <a:spcPts val="0"/>
              </a:spcBef>
              <a:spcAft>
                <a:spcPts val="0"/>
              </a:spcAft>
              <a:buSzPts val="2000"/>
              <a:buChar char="●"/>
            </a:pPr>
            <a:r>
              <a:rPr lang="en"/>
              <a:t>It is easy to write Pact tests that are</a:t>
            </a:r>
            <a:endParaRPr/>
          </a:p>
          <a:p>
            <a:pPr indent="-342900" lvl="1" marL="914400" rtl="0" algn="l">
              <a:spcBef>
                <a:spcPts val="0"/>
              </a:spcBef>
              <a:spcAft>
                <a:spcPts val="0"/>
              </a:spcAft>
              <a:buSzPts val="1800"/>
              <a:buChar char="○"/>
            </a:pPr>
            <a:r>
              <a:rPr lang="en"/>
              <a:t>Brittle</a:t>
            </a:r>
            <a:endParaRPr/>
          </a:p>
          <a:p>
            <a:pPr indent="-342900" lvl="1" marL="914400" rtl="0" algn="l">
              <a:spcBef>
                <a:spcPts val="0"/>
              </a:spcBef>
              <a:spcAft>
                <a:spcPts val="0"/>
              </a:spcAft>
              <a:buSzPts val="1800"/>
              <a:buChar char="○"/>
            </a:pPr>
            <a:r>
              <a:rPr lang="en"/>
              <a:t>Overly strict</a:t>
            </a:r>
            <a:endParaRPr/>
          </a:p>
          <a:p>
            <a:pPr indent="-342900" lvl="1" marL="914400" rtl="0" algn="l">
              <a:spcBef>
                <a:spcPts val="0"/>
              </a:spcBef>
              <a:spcAft>
                <a:spcPts val="0"/>
              </a:spcAft>
              <a:buSzPts val="1800"/>
              <a:buChar char="○"/>
            </a:pPr>
            <a:r>
              <a:rPr lang="en"/>
              <a:t>Burdensome</a:t>
            </a:r>
            <a:endParaRPr/>
          </a:p>
          <a:p>
            <a:pPr indent="0" lvl="0" marL="457200" rtl="0" algn="l">
              <a:spcBef>
                <a:spcPts val="0"/>
              </a:spcBef>
              <a:spcAft>
                <a:spcPts val="0"/>
              </a:spcAft>
              <a:buNone/>
            </a:pPr>
            <a:r>
              <a:t/>
            </a:r>
            <a:endParaRPr/>
          </a:p>
          <a:p>
            <a:pPr indent="0" lvl="0" marL="914400" rtl="0" algn="l">
              <a:spcBef>
                <a:spcPts val="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7A7B5"/>
        </a:solidFill>
      </p:bgPr>
    </p:bg>
    <p:spTree>
      <p:nvGrpSpPr>
        <p:cNvPr id="855" name="Shape 855"/>
        <p:cNvGrpSpPr/>
        <p:nvPr/>
      </p:nvGrpSpPr>
      <p:grpSpPr>
        <a:xfrm>
          <a:off x="0" y="0"/>
          <a:ext cx="0" cy="0"/>
          <a:chOff x="0" y="0"/>
          <a:chExt cx="0" cy="0"/>
        </a:xfrm>
      </p:grpSpPr>
      <p:sp>
        <p:nvSpPr>
          <p:cNvPr id="856" name="Google Shape;856;p123"/>
          <p:cNvSpPr/>
          <p:nvPr/>
        </p:nvSpPr>
        <p:spPr>
          <a:xfrm flipH="1" rot="10800000">
            <a:off x="3008650" y="709"/>
            <a:ext cx="6139100" cy="5142087"/>
          </a:xfrm>
          <a:custGeom>
            <a:rect b="b" l="l" r="r" t="t"/>
            <a:pathLst>
              <a:path extrusionOk="0" h="206137" w="245564">
                <a:moveTo>
                  <a:pt x="127495" y="0"/>
                </a:moveTo>
                <a:lnTo>
                  <a:pt x="0" y="206137"/>
                </a:lnTo>
                <a:lnTo>
                  <a:pt x="245458" y="206137"/>
                </a:lnTo>
                <a:lnTo>
                  <a:pt x="245564" y="226"/>
                </a:lnTo>
                <a:close/>
              </a:path>
            </a:pathLst>
          </a:custGeom>
          <a:solidFill>
            <a:srgbClr val="FFFFFF"/>
          </a:solidFill>
          <a:ln>
            <a:noFill/>
          </a:ln>
        </p:spPr>
      </p:sp>
      <p:sp>
        <p:nvSpPr>
          <p:cNvPr id="857" name="Google Shape;857;p123"/>
          <p:cNvSpPr/>
          <p:nvPr/>
        </p:nvSpPr>
        <p:spPr>
          <a:xfrm>
            <a:off x="0" y="1714500"/>
            <a:ext cx="9147750" cy="1678925"/>
          </a:xfrm>
          <a:custGeom>
            <a:rect b="b" l="l" r="r" t="t"/>
            <a:pathLst>
              <a:path extrusionOk="0" h="67157" w="365910">
                <a:moveTo>
                  <a:pt x="40563" y="1423"/>
                </a:moveTo>
                <a:lnTo>
                  <a:pt x="0" y="67157"/>
                </a:lnTo>
                <a:lnTo>
                  <a:pt x="365685" y="66324"/>
                </a:lnTo>
                <a:lnTo>
                  <a:pt x="365910" y="0"/>
                </a:lnTo>
                <a:close/>
              </a:path>
            </a:pathLst>
          </a:custGeom>
          <a:solidFill>
            <a:srgbClr val="192854"/>
          </a:solidFill>
          <a:ln>
            <a:noFill/>
          </a:ln>
        </p:spPr>
      </p:sp>
      <p:sp>
        <p:nvSpPr>
          <p:cNvPr id="858" name="Google Shape;858;p123"/>
          <p:cNvSpPr txBox="1"/>
          <p:nvPr>
            <p:ph idx="1" type="subTitle"/>
          </p:nvPr>
        </p:nvSpPr>
        <p:spPr>
          <a:xfrm>
            <a:off x="-1800" y="1977992"/>
            <a:ext cx="9147600" cy="71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4800">
                <a:solidFill>
                  <a:schemeClr val="lt1"/>
                </a:solidFill>
                <a:latin typeface="Roboto Slab"/>
                <a:ea typeface="Roboto Slab"/>
                <a:cs typeface="Roboto Slab"/>
                <a:sym typeface="Roboto Slab"/>
              </a:rPr>
              <a:t>Pactflow/Pact Broker</a:t>
            </a:r>
            <a:endParaRPr sz="4800">
              <a:solidFill>
                <a:schemeClr val="lt1"/>
              </a:solidFill>
              <a:latin typeface="Roboto Slab"/>
              <a:ea typeface="Roboto Slab"/>
              <a:cs typeface="Roboto Slab"/>
              <a:sym typeface="Roboto Slab"/>
            </a:endParaRPr>
          </a:p>
        </p:txBody>
      </p:sp>
      <p:sp>
        <p:nvSpPr>
          <p:cNvPr id="859" name="Google Shape;859;p123"/>
          <p:cNvSpPr txBox="1"/>
          <p:nvPr>
            <p:ph idx="2" type="subTitle"/>
          </p:nvPr>
        </p:nvSpPr>
        <p:spPr>
          <a:xfrm>
            <a:off x="75" y="2589524"/>
            <a:ext cx="9147600" cy="718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sz="3000">
              <a:solidFill>
                <a:srgbClr val="FFFFFF"/>
              </a:solidFill>
              <a:latin typeface="Roboto Slab"/>
              <a:ea typeface="Roboto Slab"/>
              <a:cs typeface="Roboto Slab"/>
              <a:sym typeface="Roboto Slab"/>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pic>
        <p:nvPicPr>
          <p:cNvPr id="864" name="Google Shape;864;p124"/>
          <p:cNvPicPr preferRelativeResize="0"/>
          <p:nvPr/>
        </p:nvPicPr>
        <p:blipFill>
          <a:blip r:embed="rId3">
            <a:alphaModFix/>
          </a:blip>
          <a:stretch>
            <a:fillRect/>
          </a:stretch>
        </p:blipFill>
        <p:spPr>
          <a:xfrm>
            <a:off x="0" y="419100"/>
            <a:ext cx="9143999" cy="457199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125"/>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870" name="Google Shape;870;p125"/>
          <p:cNvPicPr preferRelativeResize="0"/>
          <p:nvPr/>
        </p:nvPicPr>
        <p:blipFill>
          <a:blip r:embed="rId3">
            <a:alphaModFix/>
          </a:blip>
          <a:stretch>
            <a:fillRect/>
          </a:stretch>
        </p:blipFill>
        <p:spPr>
          <a:xfrm>
            <a:off x="301699" y="0"/>
            <a:ext cx="8540604" cy="514350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pic>
        <p:nvPicPr>
          <p:cNvPr id="875" name="Google Shape;875;p126"/>
          <p:cNvPicPr preferRelativeResize="0"/>
          <p:nvPr/>
        </p:nvPicPr>
        <p:blipFill>
          <a:blip r:embed="rId3">
            <a:alphaModFix/>
          </a:blip>
          <a:stretch>
            <a:fillRect/>
          </a:stretch>
        </p:blipFill>
        <p:spPr>
          <a:xfrm>
            <a:off x="1746313" y="152400"/>
            <a:ext cx="5651364" cy="483870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pic>
        <p:nvPicPr>
          <p:cNvPr id="880" name="Google Shape;880;p127"/>
          <p:cNvPicPr preferRelativeResize="0"/>
          <p:nvPr/>
        </p:nvPicPr>
        <p:blipFill>
          <a:blip r:embed="rId3">
            <a:alphaModFix/>
          </a:blip>
          <a:stretch>
            <a:fillRect/>
          </a:stretch>
        </p:blipFill>
        <p:spPr>
          <a:xfrm>
            <a:off x="152400" y="1793450"/>
            <a:ext cx="8839200" cy="155658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7A7B5"/>
        </a:solidFill>
      </p:bgPr>
    </p:bg>
    <p:spTree>
      <p:nvGrpSpPr>
        <p:cNvPr id="884" name="Shape 884"/>
        <p:cNvGrpSpPr/>
        <p:nvPr/>
      </p:nvGrpSpPr>
      <p:grpSpPr>
        <a:xfrm>
          <a:off x="0" y="0"/>
          <a:ext cx="0" cy="0"/>
          <a:chOff x="0" y="0"/>
          <a:chExt cx="0" cy="0"/>
        </a:xfrm>
      </p:grpSpPr>
      <p:sp>
        <p:nvSpPr>
          <p:cNvPr id="885" name="Google Shape;885;p128"/>
          <p:cNvSpPr/>
          <p:nvPr/>
        </p:nvSpPr>
        <p:spPr>
          <a:xfrm flipH="1" rot="10800000">
            <a:off x="3008650" y="709"/>
            <a:ext cx="6139100" cy="5142087"/>
          </a:xfrm>
          <a:custGeom>
            <a:rect b="b" l="l" r="r" t="t"/>
            <a:pathLst>
              <a:path extrusionOk="0" h="206137" w="245564">
                <a:moveTo>
                  <a:pt x="127495" y="0"/>
                </a:moveTo>
                <a:lnTo>
                  <a:pt x="0" y="206137"/>
                </a:lnTo>
                <a:lnTo>
                  <a:pt x="245458" y="206137"/>
                </a:lnTo>
                <a:lnTo>
                  <a:pt x="245564" y="226"/>
                </a:lnTo>
                <a:close/>
              </a:path>
            </a:pathLst>
          </a:custGeom>
          <a:solidFill>
            <a:srgbClr val="FFFFFF"/>
          </a:solidFill>
          <a:ln>
            <a:noFill/>
          </a:ln>
        </p:spPr>
      </p:sp>
      <p:sp>
        <p:nvSpPr>
          <p:cNvPr id="886" name="Google Shape;886;p128"/>
          <p:cNvSpPr/>
          <p:nvPr/>
        </p:nvSpPr>
        <p:spPr>
          <a:xfrm>
            <a:off x="0" y="1714500"/>
            <a:ext cx="9147750" cy="1678925"/>
          </a:xfrm>
          <a:custGeom>
            <a:rect b="b" l="l" r="r" t="t"/>
            <a:pathLst>
              <a:path extrusionOk="0" h="67157" w="365910">
                <a:moveTo>
                  <a:pt x="40563" y="1423"/>
                </a:moveTo>
                <a:lnTo>
                  <a:pt x="0" y="67157"/>
                </a:lnTo>
                <a:lnTo>
                  <a:pt x="365685" y="66324"/>
                </a:lnTo>
                <a:lnTo>
                  <a:pt x="365910" y="0"/>
                </a:lnTo>
                <a:close/>
              </a:path>
            </a:pathLst>
          </a:custGeom>
          <a:solidFill>
            <a:srgbClr val="192854"/>
          </a:solidFill>
          <a:ln>
            <a:noFill/>
          </a:ln>
        </p:spPr>
      </p:sp>
      <p:sp>
        <p:nvSpPr>
          <p:cNvPr id="887" name="Google Shape;887;p128"/>
          <p:cNvSpPr txBox="1"/>
          <p:nvPr>
            <p:ph idx="1" type="subTitle"/>
          </p:nvPr>
        </p:nvSpPr>
        <p:spPr>
          <a:xfrm>
            <a:off x="-1800" y="1977992"/>
            <a:ext cx="9147600" cy="71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4800">
                <a:solidFill>
                  <a:schemeClr val="lt1"/>
                </a:solidFill>
                <a:latin typeface="Roboto Slab"/>
                <a:ea typeface="Roboto Slab"/>
                <a:cs typeface="Roboto Slab"/>
                <a:sym typeface="Roboto Slab"/>
              </a:rPr>
              <a:t>Using tags</a:t>
            </a:r>
            <a:endParaRPr sz="4800">
              <a:solidFill>
                <a:srgbClr val="FFFFFF"/>
              </a:solidFill>
              <a:latin typeface="Roboto Slab"/>
              <a:ea typeface="Roboto Slab"/>
              <a:cs typeface="Roboto Slab"/>
              <a:sym typeface="Roboto Slab"/>
            </a:endParaRPr>
          </a:p>
        </p:txBody>
      </p:sp>
      <p:sp>
        <p:nvSpPr>
          <p:cNvPr id="888" name="Google Shape;888;p128"/>
          <p:cNvSpPr txBox="1"/>
          <p:nvPr>
            <p:ph idx="2" type="subTitle"/>
          </p:nvPr>
        </p:nvSpPr>
        <p:spPr>
          <a:xfrm>
            <a:off x="75" y="2589524"/>
            <a:ext cx="9147600" cy="718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sz="3000">
              <a:solidFill>
                <a:srgbClr val="FFFFFF"/>
              </a:solidFill>
              <a:latin typeface="Roboto Slab"/>
              <a:ea typeface="Roboto Slab"/>
              <a:cs typeface="Roboto Slab"/>
              <a:sym typeface="Roboto Slab"/>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129"/>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Pact Broker BDM - Pact publication</a:t>
            </a:r>
            <a:endParaRPr/>
          </a:p>
        </p:txBody>
      </p:sp>
      <p:pic>
        <p:nvPicPr>
          <p:cNvPr id="894" name="Google Shape;894;p129"/>
          <p:cNvPicPr preferRelativeResize="0"/>
          <p:nvPr/>
        </p:nvPicPr>
        <p:blipFill>
          <a:blip r:embed="rId3">
            <a:alphaModFix/>
          </a:blip>
          <a:stretch>
            <a:fillRect/>
          </a:stretch>
        </p:blipFill>
        <p:spPr>
          <a:xfrm>
            <a:off x="198925" y="829126"/>
            <a:ext cx="8400411" cy="4060199"/>
          </a:xfrm>
          <a:prstGeom prst="rect">
            <a:avLst/>
          </a:prstGeom>
          <a:noFill/>
          <a:ln>
            <a:noFill/>
          </a:ln>
        </p:spPr>
      </p:pic>
      <p:sp>
        <p:nvSpPr>
          <p:cNvPr id="895" name="Google Shape;895;p129"/>
          <p:cNvSpPr/>
          <p:nvPr/>
        </p:nvSpPr>
        <p:spPr>
          <a:xfrm>
            <a:off x="4967200" y="1815375"/>
            <a:ext cx="3422700" cy="3210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130"/>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Pact Broker BDM - with verification results</a:t>
            </a:r>
            <a:endParaRPr/>
          </a:p>
        </p:txBody>
      </p:sp>
      <p:pic>
        <p:nvPicPr>
          <p:cNvPr id="901" name="Google Shape;901;p130"/>
          <p:cNvPicPr preferRelativeResize="0"/>
          <p:nvPr/>
        </p:nvPicPr>
        <p:blipFill>
          <a:blip r:embed="rId3">
            <a:alphaModFix/>
          </a:blip>
          <a:stretch>
            <a:fillRect/>
          </a:stretch>
        </p:blipFill>
        <p:spPr>
          <a:xfrm>
            <a:off x="198925" y="829126"/>
            <a:ext cx="8400411" cy="406019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131"/>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Pact Broker Class diagram</a:t>
            </a:r>
            <a:endParaRPr/>
          </a:p>
        </p:txBody>
      </p:sp>
      <p:pic>
        <p:nvPicPr>
          <p:cNvPr id="907" name="Google Shape;907;p131"/>
          <p:cNvPicPr preferRelativeResize="0"/>
          <p:nvPr/>
        </p:nvPicPr>
        <p:blipFill>
          <a:blip r:embed="rId3">
            <a:alphaModFix/>
          </a:blip>
          <a:stretch>
            <a:fillRect/>
          </a:stretch>
        </p:blipFill>
        <p:spPr>
          <a:xfrm>
            <a:off x="1554075" y="840375"/>
            <a:ext cx="6035851" cy="430312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sp>
        <p:nvSpPr>
          <p:cNvPr id="912" name="Google Shape;912;p132"/>
          <p:cNvSpPr txBox="1"/>
          <p:nvPr/>
        </p:nvSpPr>
        <p:spPr>
          <a:xfrm>
            <a:off x="151148" y="12622"/>
            <a:ext cx="2949000" cy="35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Open Sans"/>
                <a:ea typeface="Open Sans"/>
                <a:cs typeface="Open Sans"/>
                <a:sym typeface="Open Sans"/>
              </a:rPr>
              <a:t>WHAT WE ARE KNOWN FOR</a:t>
            </a:r>
            <a:endParaRPr b="1" sz="1200">
              <a:solidFill>
                <a:srgbClr val="FFFFFF"/>
              </a:solidFill>
              <a:latin typeface="Open Sans"/>
              <a:ea typeface="Open Sans"/>
              <a:cs typeface="Open Sans"/>
              <a:sym typeface="Open Sans"/>
            </a:endParaRPr>
          </a:p>
        </p:txBody>
      </p:sp>
      <p:sp>
        <p:nvSpPr>
          <p:cNvPr id="913" name="Google Shape;913;p132"/>
          <p:cNvSpPr txBox="1"/>
          <p:nvPr>
            <p:ph idx="12" type="sldNum"/>
          </p:nvPr>
        </p:nvSpPr>
        <p:spPr>
          <a:xfrm>
            <a:off x="64366" y="4701426"/>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914" name="Google Shape;914;p132"/>
          <p:cNvSpPr txBox="1"/>
          <p:nvPr/>
        </p:nvSpPr>
        <p:spPr>
          <a:xfrm>
            <a:off x="398675" y="1135800"/>
            <a:ext cx="4231500" cy="4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2400">
              <a:solidFill>
                <a:srgbClr val="353737"/>
              </a:solidFill>
              <a:latin typeface="Roboto Slab"/>
              <a:ea typeface="Roboto Slab"/>
              <a:cs typeface="Roboto Slab"/>
              <a:sym typeface="Roboto Slab"/>
            </a:endParaRPr>
          </a:p>
        </p:txBody>
      </p:sp>
      <p:sp>
        <p:nvSpPr>
          <p:cNvPr id="915" name="Google Shape;915;p132"/>
          <p:cNvSpPr/>
          <p:nvPr/>
        </p:nvSpPr>
        <p:spPr>
          <a:xfrm rot="10800000">
            <a:off x="4974250" y="1591200"/>
            <a:ext cx="332400" cy="218700"/>
          </a:xfrm>
          <a:prstGeom prst="triangle">
            <a:avLst>
              <a:gd fmla="val 50000"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32"/>
          <p:cNvSpPr txBox="1"/>
          <p:nvPr/>
        </p:nvSpPr>
        <p:spPr>
          <a:xfrm>
            <a:off x="86127" y="1392"/>
            <a:ext cx="2949000" cy="35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Roboto"/>
                <a:ea typeface="Roboto"/>
                <a:cs typeface="Roboto"/>
                <a:sym typeface="Roboto"/>
              </a:rPr>
              <a:t>Using Tags</a:t>
            </a:r>
            <a:endParaRPr sz="1200">
              <a:solidFill>
                <a:schemeClr val="lt1"/>
              </a:solidFill>
              <a:latin typeface="Roboto"/>
              <a:ea typeface="Roboto"/>
              <a:cs typeface="Roboto"/>
              <a:sym typeface="Roboto"/>
            </a:endParaRPr>
          </a:p>
        </p:txBody>
      </p:sp>
      <p:sp>
        <p:nvSpPr>
          <p:cNvPr id="917" name="Google Shape;917;p132"/>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353737"/>
              </a:buClr>
              <a:buSzPts val="2000"/>
              <a:buFont typeface="Open Sans"/>
              <a:buChar char="●"/>
            </a:pPr>
            <a:r>
              <a:rPr lang="en">
                <a:solidFill>
                  <a:srgbClr val="353737"/>
                </a:solidFill>
              </a:rPr>
              <a:t>Simple string values</a:t>
            </a:r>
            <a:endParaRPr>
              <a:solidFill>
                <a:srgbClr val="353737"/>
              </a:solidFill>
            </a:endParaRPr>
          </a:p>
          <a:p>
            <a:pPr indent="-355600" lvl="0" marL="457200" rtl="0" algn="l">
              <a:spcBef>
                <a:spcPts val="1000"/>
              </a:spcBef>
              <a:spcAft>
                <a:spcPts val="0"/>
              </a:spcAft>
              <a:buClr>
                <a:srgbClr val="353737"/>
              </a:buClr>
              <a:buSzPts val="2000"/>
              <a:buFont typeface="Open Sans"/>
              <a:buChar char="●"/>
            </a:pPr>
            <a:r>
              <a:rPr lang="en">
                <a:solidFill>
                  <a:srgbClr val="353737"/>
                </a:solidFill>
              </a:rPr>
              <a:t>Belong to pacticipant (application) version resources in the Pact Broker</a:t>
            </a:r>
            <a:endParaRPr>
              <a:solidFill>
                <a:srgbClr val="353737"/>
              </a:solidFill>
            </a:endParaRPr>
          </a:p>
          <a:p>
            <a:pPr indent="-355600" lvl="0" marL="457200" rtl="0" algn="l">
              <a:spcBef>
                <a:spcPts val="1000"/>
              </a:spcBef>
              <a:spcAft>
                <a:spcPts val="0"/>
              </a:spcAft>
              <a:buClr>
                <a:srgbClr val="353737"/>
              </a:buClr>
              <a:buSzPts val="2000"/>
              <a:buFont typeface="Open Sans"/>
              <a:buChar char="●"/>
            </a:pPr>
            <a:r>
              <a:rPr lang="en">
                <a:solidFill>
                  <a:srgbClr val="353737"/>
                </a:solidFill>
              </a:rPr>
              <a:t>Tell us metadata about the pacticipant version</a:t>
            </a:r>
            <a:endParaRPr>
              <a:solidFill>
                <a:srgbClr val="353737"/>
              </a:solidFill>
            </a:endParaRPr>
          </a:p>
          <a:p>
            <a:pPr indent="-355600" lvl="1" marL="914400" rtl="0" algn="l">
              <a:spcBef>
                <a:spcPts val="1000"/>
              </a:spcBef>
              <a:spcAft>
                <a:spcPts val="0"/>
              </a:spcAft>
              <a:buClr>
                <a:srgbClr val="353737"/>
              </a:buClr>
              <a:buSzPts val="2000"/>
              <a:buFont typeface="Open Sans"/>
              <a:buChar char="○"/>
            </a:pPr>
            <a:r>
              <a:rPr lang="en" sz="2000">
                <a:solidFill>
                  <a:srgbClr val="353737"/>
                </a:solidFill>
              </a:rPr>
              <a:t>Git branch eg. “master”, “feat/xyz”</a:t>
            </a:r>
            <a:endParaRPr sz="2000">
              <a:solidFill>
                <a:srgbClr val="353737"/>
              </a:solidFill>
            </a:endParaRPr>
          </a:p>
          <a:p>
            <a:pPr indent="-355600" lvl="1" marL="914400" rtl="0" algn="l">
              <a:spcBef>
                <a:spcPts val="1000"/>
              </a:spcBef>
              <a:spcAft>
                <a:spcPts val="0"/>
              </a:spcAft>
              <a:buClr>
                <a:srgbClr val="353737"/>
              </a:buClr>
              <a:buSzPts val="2000"/>
              <a:buFont typeface="Open Sans"/>
              <a:buChar char="○"/>
            </a:pPr>
            <a:r>
              <a:rPr lang="en" sz="2000">
                <a:solidFill>
                  <a:srgbClr val="353737"/>
                </a:solidFill>
              </a:rPr>
              <a:t>Deployment stage eg. “test”, “prod”</a:t>
            </a:r>
            <a:endParaRPr sz="2000">
              <a:solidFill>
                <a:srgbClr val="353737"/>
              </a:solidFill>
            </a:endParaRPr>
          </a:p>
          <a:p>
            <a:pPr indent="-355600" lvl="0" marL="457200" rtl="0" algn="l">
              <a:spcBef>
                <a:spcPts val="1000"/>
              </a:spcBef>
              <a:spcAft>
                <a:spcPts val="0"/>
              </a:spcAft>
              <a:buClr>
                <a:srgbClr val="353737"/>
              </a:buClr>
              <a:buSzPts val="2000"/>
              <a:buFont typeface="Open Sans"/>
              <a:buChar char="●"/>
            </a:pPr>
            <a:r>
              <a:rPr lang="en">
                <a:solidFill>
                  <a:srgbClr val="353737"/>
                </a:solidFill>
              </a:rPr>
              <a:t>To create: </a:t>
            </a:r>
            <a:endParaRPr>
              <a:solidFill>
                <a:srgbClr val="353737"/>
              </a:solidFill>
            </a:endParaRPr>
          </a:p>
          <a:p>
            <a:pPr indent="0" lvl="0" marL="457200" rtl="0" algn="l">
              <a:spcBef>
                <a:spcPts val="1000"/>
              </a:spcBef>
              <a:spcAft>
                <a:spcPts val="0"/>
              </a:spcAft>
              <a:buClr>
                <a:schemeClr val="dk1"/>
              </a:buClr>
              <a:buSzPts val="1100"/>
              <a:buFont typeface="Arial"/>
              <a:buNone/>
            </a:pPr>
            <a:r>
              <a:rPr lang="en" sz="1600">
                <a:solidFill>
                  <a:srgbClr val="353737"/>
                </a:solidFill>
                <a:latin typeface="Courier New"/>
                <a:ea typeface="Courier New"/>
                <a:cs typeface="Courier New"/>
                <a:sym typeface="Courier New"/>
              </a:rPr>
              <a:t>PUT /pacticipants/PACTICIPANT/versions/VERSION/tags/TAG</a:t>
            </a:r>
            <a:endParaRPr sz="1600">
              <a:solidFill>
                <a:srgbClr val="353737"/>
              </a:solidFill>
              <a:latin typeface="Courier New"/>
              <a:ea typeface="Courier New"/>
              <a:cs typeface="Courier New"/>
              <a:sym typeface="Courier New"/>
            </a:endParaRPr>
          </a:p>
          <a:p>
            <a:pPr indent="0" lvl="0" marL="0" rtl="0" algn="l">
              <a:spcBef>
                <a:spcPts val="1000"/>
              </a:spcBef>
              <a:spcAft>
                <a:spcPts val="0"/>
              </a:spcAft>
              <a:buNone/>
            </a:pPr>
            <a:r>
              <a:t/>
            </a:r>
            <a:endParaRPr>
              <a:solidFill>
                <a:srgbClr val="353737"/>
              </a:solidFill>
            </a:endParaRPr>
          </a:p>
        </p:txBody>
      </p:sp>
      <p:sp>
        <p:nvSpPr>
          <p:cNvPr id="918" name="Google Shape;918;p132"/>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are tags?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88"/>
          <p:cNvSpPr txBox="1"/>
          <p:nvPr>
            <p:ph type="title"/>
          </p:nvPr>
        </p:nvSpPr>
        <p:spPr>
          <a:xfrm>
            <a:off x="311700" y="360775"/>
            <a:ext cx="8520600" cy="455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Writing good Pact tests </a:t>
            </a:r>
            <a:endParaRPr/>
          </a:p>
          <a:p>
            <a:pPr indent="0" lvl="0" marL="0" rtl="0" algn="ctr">
              <a:spcBef>
                <a:spcPts val="0"/>
              </a:spcBef>
              <a:spcAft>
                <a:spcPts val="0"/>
              </a:spcAft>
              <a:buNone/>
            </a:pPr>
            <a:r>
              <a:rPr lang="en"/>
              <a:t>is the difference between a </a:t>
            </a:r>
            <a:endParaRPr/>
          </a:p>
          <a:p>
            <a:pPr indent="0" lvl="0" marL="0" rtl="0" algn="ctr">
              <a:spcBef>
                <a:spcPts val="0"/>
              </a:spcBef>
              <a:spcAft>
                <a:spcPts val="0"/>
              </a:spcAft>
              <a:buNone/>
            </a:pPr>
            <a:r>
              <a:rPr lang="en"/>
              <a:t>useful Pact implementation </a:t>
            </a:r>
            <a:endParaRPr/>
          </a:p>
          <a:p>
            <a:pPr indent="0" lvl="0" marL="0" rtl="0" algn="ctr">
              <a:spcBef>
                <a:spcPts val="0"/>
              </a:spcBef>
              <a:spcAft>
                <a:spcPts val="0"/>
              </a:spcAft>
              <a:buNone/>
            </a:pPr>
            <a:r>
              <a:rPr lang="en"/>
              <a:t>and one which makes everyone wish they’d stuck with integration tests.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p133"/>
          <p:cNvSpPr txBox="1"/>
          <p:nvPr/>
        </p:nvSpPr>
        <p:spPr>
          <a:xfrm>
            <a:off x="151148" y="12622"/>
            <a:ext cx="2949000" cy="35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Open Sans"/>
                <a:ea typeface="Open Sans"/>
                <a:cs typeface="Open Sans"/>
                <a:sym typeface="Open Sans"/>
              </a:rPr>
              <a:t>WHAT WE ARE KNOWN FOR</a:t>
            </a:r>
            <a:endParaRPr b="1" sz="1200">
              <a:solidFill>
                <a:srgbClr val="FFFFFF"/>
              </a:solidFill>
              <a:latin typeface="Open Sans"/>
              <a:ea typeface="Open Sans"/>
              <a:cs typeface="Open Sans"/>
              <a:sym typeface="Open Sans"/>
            </a:endParaRPr>
          </a:p>
        </p:txBody>
      </p:sp>
      <p:sp>
        <p:nvSpPr>
          <p:cNvPr id="924" name="Google Shape;924;p133"/>
          <p:cNvSpPr txBox="1"/>
          <p:nvPr>
            <p:ph idx="12" type="sldNum"/>
          </p:nvPr>
        </p:nvSpPr>
        <p:spPr>
          <a:xfrm>
            <a:off x="64366" y="4701426"/>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925" name="Google Shape;925;p133"/>
          <p:cNvSpPr txBox="1"/>
          <p:nvPr/>
        </p:nvSpPr>
        <p:spPr>
          <a:xfrm>
            <a:off x="398675" y="1135800"/>
            <a:ext cx="4231500" cy="4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2400">
              <a:solidFill>
                <a:srgbClr val="353737"/>
              </a:solidFill>
              <a:latin typeface="Roboto Slab"/>
              <a:ea typeface="Roboto Slab"/>
              <a:cs typeface="Roboto Slab"/>
              <a:sym typeface="Roboto Slab"/>
            </a:endParaRPr>
          </a:p>
        </p:txBody>
      </p:sp>
      <p:sp>
        <p:nvSpPr>
          <p:cNvPr id="926" name="Google Shape;926;p133"/>
          <p:cNvSpPr/>
          <p:nvPr/>
        </p:nvSpPr>
        <p:spPr>
          <a:xfrm rot="10800000">
            <a:off x="4974250" y="1591200"/>
            <a:ext cx="332400" cy="218700"/>
          </a:xfrm>
          <a:prstGeom prst="triangle">
            <a:avLst>
              <a:gd fmla="val 50000"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33"/>
          <p:cNvSpPr txBox="1"/>
          <p:nvPr/>
        </p:nvSpPr>
        <p:spPr>
          <a:xfrm>
            <a:off x="86127" y="1392"/>
            <a:ext cx="2949000" cy="35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Roboto"/>
                <a:ea typeface="Roboto"/>
                <a:cs typeface="Roboto"/>
                <a:sym typeface="Roboto"/>
              </a:rPr>
              <a:t>Using Tags</a:t>
            </a:r>
            <a:endParaRPr sz="1200">
              <a:solidFill>
                <a:schemeClr val="lt1"/>
              </a:solidFill>
              <a:latin typeface="Roboto"/>
              <a:ea typeface="Roboto"/>
              <a:cs typeface="Roboto"/>
              <a:sym typeface="Roboto"/>
            </a:endParaRPr>
          </a:p>
        </p:txBody>
      </p:sp>
      <p:sp>
        <p:nvSpPr>
          <p:cNvPr id="928" name="Google Shape;928;p133"/>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When are tags created?</a:t>
            </a:r>
            <a:endParaRPr/>
          </a:p>
        </p:txBody>
      </p:sp>
      <p:sp>
        <p:nvSpPr>
          <p:cNvPr id="929" name="Google Shape;929;p133"/>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353737"/>
              </a:buClr>
              <a:buSzPts val="2000"/>
              <a:buFont typeface="Open Sans"/>
              <a:buChar char="●"/>
            </a:pPr>
            <a:r>
              <a:rPr lang="en">
                <a:solidFill>
                  <a:srgbClr val="353737"/>
                </a:solidFill>
              </a:rPr>
              <a:t>During pact publication - this tells us which branch the pacticipant version (and hence, the pact) was published from</a:t>
            </a:r>
            <a:endParaRPr>
              <a:solidFill>
                <a:srgbClr val="353737"/>
              </a:solidFill>
            </a:endParaRPr>
          </a:p>
          <a:p>
            <a:pPr indent="-355600" lvl="0" marL="457200" rtl="0" algn="l">
              <a:spcBef>
                <a:spcPts val="1000"/>
              </a:spcBef>
              <a:spcAft>
                <a:spcPts val="0"/>
              </a:spcAft>
              <a:buClr>
                <a:srgbClr val="353737"/>
              </a:buClr>
              <a:buSzPts val="2000"/>
              <a:buFont typeface="Open Sans"/>
              <a:buChar char="●"/>
            </a:pPr>
            <a:r>
              <a:rPr lang="en">
                <a:solidFill>
                  <a:srgbClr val="353737"/>
                </a:solidFill>
              </a:rPr>
              <a:t>During verification results publication - this tells us which branch the pacticipant version(and hence, the verification results) were published from</a:t>
            </a:r>
            <a:endParaRPr>
              <a:solidFill>
                <a:srgbClr val="353737"/>
              </a:solidFill>
            </a:endParaRPr>
          </a:p>
          <a:p>
            <a:pPr indent="-355600" lvl="0" marL="457200" rtl="0" algn="l">
              <a:spcBef>
                <a:spcPts val="1000"/>
              </a:spcBef>
              <a:spcAft>
                <a:spcPts val="1000"/>
              </a:spcAft>
              <a:buClr>
                <a:srgbClr val="353737"/>
              </a:buClr>
              <a:buSzPts val="2000"/>
              <a:buFont typeface="Open Sans"/>
              <a:buChar char="●"/>
            </a:pPr>
            <a:r>
              <a:rPr lang="en">
                <a:solidFill>
                  <a:srgbClr val="353737"/>
                </a:solidFill>
              </a:rPr>
              <a:t>After deployment - this tells us which environment the application version is deployed to</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sp>
        <p:nvSpPr>
          <p:cNvPr id="934" name="Google Shape;934;p134"/>
          <p:cNvSpPr txBox="1"/>
          <p:nvPr/>
        </p:nvSpPr>
        <p:spPr>
          <a:xfrm>
            <a:off x="151148" y="12622"/>
            <a:ext cx="2949000" cy="35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Open Sans"/>
                <a:ea typeface="Open Sans"/>
                <a:cs typeface="Open Sans"/>
                <a:sym typeface="Open Sans"/>
              </a:rPr>
              <a:t>WHAT WE ARE KNOWN FOR</a:t>
            </a:r>
            <a:endParaRPr b="1" sz="1200">
              <a:solidFill>
                <a:srgbClr val="FFFFFF"/>
              </a:solidFill>
              <a:latin typeface="Open Sans"/>
              <a:ea typeface="Open Sans"/>
              <a:cs typeface="Open Sans"/>
              <a:sym typeface="Open Sans"/>
            </a:endParaRPr>
          </a:p>
        </p:txBody>
      </p:sp>
      <p:sp>
        <p:nvSpPr>
          <p:cNvPr id="935" name="Google Shape;935;p134"/>
          <p:cNvSpPr txBox="1"/>
          <p:nvPr>
            <p:ph idx="12" type="sldNum"/>
          </p:nvPr>
        </p:nvSpPr>
        <p:spPr>
          <a:xfrm>
            <a:off x="64366" y="4701426"/>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936" name="Google Shape;936;p134"/>
          <p:cNvSpPr txBox="1"/>
          <p:nvPr/>
        </p:nvSpPr>
        <p:spPr>
          <a:xfrm>
            <a:off x="398675" y="1135800"/>
            <a:ext cx="4231500" cy="4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2400">
              <a:solidFill>
                <a:srgbClr val="353737"/>
              </a:solidFill>
              <a:latin typeface="Roboto Slab"/>
              <a:ea typeface="Roboto Slab"/>
              <a:cs typeface="Roboto Slab"/>
              <a:sym typeface="Roboto Slab"/>
            </a:endParaRPr>
          </a:p>
        </p:txBody>
      </p:sp>
      <p:sp>
        <p:nvSpPr>
          <p:cNvPr id="937" name="Google Shape;937;p134"/>
          <p:cNvSpPr/>
          <p:nvPr/>
        </p:nvSpPr>
        <p:spPr>
          <a:xfrm rot="10800000">
            <a:off x="4974250" y="1591200"/>
            <a:ext cx="332400" cy="218700"/>
          </a:xfrm>
          <a:prstGeom prst="triangle">
            <a:avLst>
              <a:gd fmla="val 50000"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34"/>
          <p:cNvSpPr txBox="1"/>
          <p:nvPr/>
        </p:nvSpPr>
        <p:spPr>
          <a:xfrm>
            <a:off x="86127" y="1392"/>
            <a:ext cx="2949000" cy="35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Roboto"/>
                <a:ea typeface="Roboto"/>
                <a:cs typeface="Roboto"/>
                <a:sym typeface="Roboto"/>
              </a:rPr>
              <a:t>Using Tags</a:t>
            </a:r>
            <a:endParaRPr sz="1200">
              <a:solidFill>
                <a:schemeClr val="lt1"/>
              </a:solidFill>
              <a:latin typeface="Roboto"/>
              <a:ea typeface="Roboto"/>
              <a:cs typeface="Roboto"/>
              <a:sym typeface="Roboto"/>
            </a:endParaRPr>
          </a:p>
        </p:txBody>
      </p:sp>
      <p:sp>
        <p:nvSpPr>
          <p:cNvPr id="939" name="Google Shape;939;p134"/>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Tagging over time</a:t>
            </a:r>
            <a:endParaRPr/>
          </a:p>
        </p:txBody>
      </p:sp>
      <p:pic>
        <p:nvPicPr>
          <p:cNvPr id="940" name="Google Shape;940;p134"/>
          <p:cNvPicPr preferRelativeResize="0"/>
          <p:nvPr/>
        </p:nvPicPr>
        <p:blipFill rotWithShape="1">
          <a:blip r:embed="rId3">
            <a:alphaModFix/>
          </a:blip>
          <a:srcRect b="0" l="0" r="0" t="7295"/>
          <a:stretch/>
        </p:blipFill>
        <p:spPr>
          <a:xfrm>
            <a:off x="1918325" y="1073100"/>
            <a:ext cx="5307350" cy="3956500"/>
          </a:xfrm>
          <a:prstGeom prst="rect">
            <a:avLst/>
          </a:prstGeom>
          <a:noFill/>
          <a:ln>
            <a:noFill/>
          </a:ln>
        </p:spPr>
      </p:pic>
      <p:sp>
        <p:nvSpPr>
          <p:cNvPr id="941" name="Google Shape;941;p134"/>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135"/>
          <p:cNvSpPr txBox="1"/>
          <p:nvPr/>
        </p:nvSpPr>
        <p:spPr>
          <a:xfrm>
            <a:off x="151148" y="12622"/>
            <a:ext cx="2949000" cy="35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Open Sans"/>
                <a:ea typeface="Open Sans"/>
                <a:cs typeface="Open Sans"/>
                <a:sym typeface="Open Sans"/>
              </a:rPr>
              <a:t>WHAT WE ARE KNOWN FOR</a:t>
            </a:r>
            <a:endParaRPr b="1" sz="1200">
              <a:solidFill>
                <a:srgbClr val="FFFFFF"/>
              </a:solidFill>
              <a:latin typeface="Open Sans"/>
              <a:ea typeface="Open Sans"/>
              <a:cs typeface="Open Sans"/>
              <a:sym typeface="Open Sans"/>
            </a:endParaRPr>
          </a:p>
        </p:txBody>
      </p:sp>
      <p:sp>
        <p:nvSpPr>
          <p:cNvPr id="947" name="Google Shape;947;p135"/>
          <p:cNvSpPr txBox="1"/>
          <p:nvPr>
            <p:ph idx="12" type="sldNum"/>
          </p:nvPr>
        </p:nvSpPr>
        <p:spPr>
          <a:xfrm>
            <a:off x="64366" y="4701426"/>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948" name="Google Shape;948;p135"/>
          <p:cNvSpPr/>
          <p:nvPr/>
        </p:nvSpPr>
        <p:spPr>
          <a:xfrm rot="10800000">
            <a:off x="4974250" y="1591200"/>
            <a:ext cx="332400" cy="218700"/>
          </a:xfrm>
          <a:prstGeom prst="triangle">
            <a:avLst>
              <a:gd fmla="val 50000"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135"/>
          <p:cNvSpPr txBox="1"/>
          <p:nvPr/>
        </p:nvSpPr>
        <p:spPr>
          <a:xfrm>
            <a:off x="86127" y="1392"/>
            <a:ext cx="2949000" cy="35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Roboto"/>
                <a:ea typeface="Roboto"/>
                <a:cs typeface="Roboto"/>
                <a:sym typeface="Roboto"/>
              </a:rPr>
              <a:t>Using Tags</a:t>
            </a:r>
            <a:endParaRPr sz="1200">
              <a:solidFill>
                <a:schemeClr val="lt1"/>
              </a:solidFill>
              <a:latin typeface="Roboto"/>
              <a:ea typeface="Roboto"/>
              <a:cs typeface="Roboto"/>
              <a:sym typeface="Roboto"/>
            </a:endParaRPr>
          </a:p>
        </p:txBody>
      </p:sp>
      <p:sp>
        <p:nvSpPr>
          <p:cNvPr id="950" name="Google Shape;950;p135"/>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Things to note</a:t>
            </a:r>
            <a:endParaRPr/>
          </a:p>
        </p:txBody>
      </p:sp>
      <p:sp>
        <p:nvSpPr>
          <p:cNvPr id="951" name="Google Shape;951;p135"/>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353737"/>
              </a:buClr>
              <a:buSzPts val="2000"/>
              <a:buFont typeface="Open Sans"/>
              <a:buChar char="●"/>
            </a:pPr>
            <a:r>
              <a:rPr lang="en">
                <a:solidFill>
                  <a:srgbClr val="353737"/>
                </a:solidFill>
              </a:rPr>
              <a:t>“latest” is not a tag itself (unlike docker tags). It is a dynamically calculated reference to the actual latest resource.</a:t>
            </a:r>
            <a:endParaRPr>
              <a:solidFill>
                <a:srgbClr val="353737"/>
              </a:solidFill>
            </a:endParaRPr>
          </a:p>
          <a:p>
            <a:pPr indent="-355600" lvl="0" marL="457200" rtl="0" algn="l">
              <a:spcBef>
                <a:spcPts val="1000"/>
              </a:spcBef>
              <a:spcAft>
                <a:spcPts val="0"/>
              </a:spcAft>
              <a:buClr>
                <a:srgbClr val="353737"/>
              </a:buClr>
              <a:buSzPts val="2000"/>
              <a:buFont typeface="Open Sans"/>
              <a:buChar char="●"/>
            </a:pPr>
            <a:r>
              <a:rPr lang="en">
                <a:solidFill>
                  <a:srgbClr val="353737"/>
                </a:solidFill>
              </a:rPr>
              <a:t>Ordering for calculating the “latest” is done by the creation date of the pacticipant versions, not the tags.</a:t>
            </a:r>
            <a:endParaRPr>
              <a:solidFill>
                <a:srgbClr val="353737"/>
              </a:solidFill>
            </a:endParaRPr>
          </a:p>
          <a:p>
            <a:pPr indent="-298450" lvl="1" marL="914400" rtl="0" algn="l">
              <a:spcBef>
                <a:spcPts val="1000"/>
              </a:spcBef>
              <a:spcAft>
                <a:spcPts val="0"/>
              </a:spcAft>
              <a:buClr>
                <a:srgbClr val="353737"/>
              </a:buClr>
              <a:buSzPts val="1100"/>
              <a:buFont typeface="Arial"/>
              <a:buChar char="○"/>
            </a:pPr>
            <a:r>
              <a:rPr lang="en">
                <a:solidFill>
                  <a:srgbClr val="353737"/>
                </a:solidFill>
              </a:rPr>
              <a:t>If you rollback to a previous prod version, delete the tag on the undeployed version</a:t>
            </a:r>
            <a:endParaRPr>
              <a:solidFill>
                <a:srgbClr val="353737"/>
              </a:solidFill>
            </a:endParaRPr>
          </a:p>
          <a:p>
            <a:pPr indent="-355600" lvl="0" marL="457200" rtl="0" algn="l">
              <a:spcBef>
                <a:spcPts val="1000"/>
              </a:spcBef>
              <a:spcAft>
                <a:spcPts val="0"/>
              </a:spcAft>
              <a:buClr>
                <a:srgbClr val="353737"/>
              </a:buClr>
              <a:buSzPts val="2000"/>
              <a:buFont typeface="Open Sans"/>
              <a:buChar char="●"/>
            </a:pPr>
            <a:r>
              <a:rPr lang="en">
                <a:solidFill>
                  <a:srgbClr val="353737"/>
                </a:solidFill>
              </a:rPr>
              <a:t>You can think of the the time ordered series of pacticipant versions that belong to a particular tag as forming a “pseudo branch”.</a:t>
            </a:r>
            <a:endParaRPr>
              <a:solidFill>
                <a:srgbClr val="353737"/>
              </a:solidFill>
            </a:endParaRPr>
          </a:p>
          <a:p>
            <a:pPr indent="0" lvl="0" marL="457200" rtl="0" algn="l">
              <a:spcBef>
                <a:spcPts val="1000"/>
              </a:spcBef>
              <a:spcAft>
                <a:spcPts val="0"/>
              </a:spcAft>
              <a:buClr>
                <a:schemeClr val="dk1"/>
              </a:buClr>
              <a:buSzPts val="1100"/>
              <a:buFont typeface="Arial"/>
              <a:buNone/>
            </a:pPr>
            <a:r>
              <a:t/>
            </a:r>
            <a:endParaRPr>
              <a:solidFill>
                <a:srgbClr val="353737"/>
              </a:solidFill>
            </a:endParaRPr>
          </a:p>
          <a:p>
            <a:pPr indent="0" lvl="0" marL="0" rtl="0" algn="l">
              <a:spcBef>
                <a:spcPts val="1000"/>
              </a:spcBef>
              <a:spcAft>
                <a:spcPts val="0"/>
              </a:spcAft>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sp>
        <p:nvSpPr>
          <p:cNvPr id="956" name="Google Shape;956;p136"/>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are tags used for?</a:t>
            </a:r>
            <a:endParaRPr/>
          </a:p>
        </p:txBody>
      </p:sp>
      <p:sp>
        <p:nvSpPr>
          <p:cNvPr id="957" name="Google Shape;957;p136"/>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353737"/>
              </a:buClr>
              <a:buSzPts val="2000"/>
              <a:buFont typeface="Open Sans"/>
              <a:buChar char="●"/>
            </a:pPr>
            <a:r>
              <a:rPr lang="en">
                <a:solidFill>
                  <a:srgbClr val="353737"/>
                </a:solidFill>
              </a:rPr>
              <a:t>Identifying the resources in the Pact Broker that belong to a given branch or stage.</a:t>
            </a:r>
            <a:endParaRPr>
              <a:solidFill>
                <a:srgbClr val="353737"/>
              </a:solidFill>
            </a:endParaRPr>
          </a:p>
          <a:p>
            <a:pPr indent="-355600" lvl="0" marL="457200" rtl="0" algn="l">
              <a:spcBef>
                <a:spcPts val="1000"/>
              </a:spcBef>
              <a:spcAft>
                <a:spcPts val="0"/>
              </a:spcAft>
              <a:buClr>
                <a:srgbClr val="353737"/>
              </a:buClr>
              <a:buSzPts val="2000"/>
              <a:buFont typeface="Open Sans"/>
              <a:buChar char="●"/>
            </a:pPr>
            <a:r>
              <a:rPr lang="en">
                <a:solidFill>
                  <a:srgbClr val="353737"/>
                </a:solidFill>
              </a:rPr>
              <a:t>Examples</a:t>
            </a:r>
            <a:endParaRPr>
              <a:solidFill>
                <a:srgbClr val="353737"/>
              </a:solidFill>
            </a:endParaRPr>
          </a:p>
          <a:p>
            <a:pPr indent="-355600" lvl="1" marL="914400" rtl="0" algn="l">
              <a:spcBef>
                <a:spcPts val="1000"/>
              </a:spcBef>
              <a:spcAft>
                <a:spcPts val="0"/>
              </a:spcAft>
              <a:buClr>
                <a:srgbClr val="353737"/>
              </a:buClr>
              <a:buSzPts val="2000"/>
              <a:buFont typeface="Open Sans"/>
              <a:buChar char="○"/>
            </a:pPr>
            <a:r>
              <a:rPr lang="en" sz="2000">
                <a:solidFill>
                  <a:srgbClr val="353737"/>
                </a:solidFill>
              </a:rPr>
              <a:t>The latest production version of Foo </a:t>
            </a:r>
            <a:r>
              <a:rPr lang="en">
                <a:solidFill>
                  <a:srgbClr val="353737"/>
                </a:solidFill>
                <a:latin typeface="Courier New"/>
                <a:ea typeface="Courier New"/>
                <a:cs typeface="Courier New"/>
                <a:sym typeface="Courier New"/>
              </a:rPr>
              <a:t>/pacticipants/Foo/latest-version/</a:t>
            </a:r>
            <a:r>
              <a:rPr b="1" lang="en">
                <a:solidFill>
                  <a:srgbClr val="353737"/>
                </a:solidFill>
                <a:latin typeface="Courier New"/>
                <a:ea typeface="Courier New"/>
                <a:cs typeface="Courier New"/>
                <a:sym typeface="Courier New"/>
              </a:rPr>
              <a:t>prod</a:t>
            </a:r>
            <a:endParaRPr b="1">
              <a:solidFill>
                <a:srgbClr val="353737"/>
              </a:solidFill>
              <a:latin typeface="Courier New"/>
              <a:ea typeface="Courier New"/>
              <a:cs typeface="Courier New"/>
              <a:sym typeface="Courier New"/>
            </a:endParaRPr>
          </a:p>
          <a:p>
            <a:pPr indent="-355600" lvl="1" marL="914400" rtl="0" algn="l">
              <a:spcBef>
                <a:spcPts val="1000"/>
              </a:spcBef>
              <a:spcAft>
                <a:spcPts val="0"/>
              </a:spcAft>
              <a:buClr>
                <a:srgbClr val="353737"/>
              </a:buClr>
              <a:buSzPts val="2000"/>
              <a:buFont typeface="Courier New"/>
              <a:buChar char="○"/>
            </a:pPr>
            <a:r>
              <a:rPr lang="en" sz="2000">
                <a:solidFill>
                  <a:srgbClr val="353737"/>
                </a:solidFill>
              </a:rPr>
              <a:t>The pact belonging to the latest production version of Foo, and Bar </a:t>
            </a:r>
            <a:br>
              <a:rPr lang="en" sz="2000">
                <a:solidFill>
                  <a:srgbClr val="353737"/>
                </a:solidFill>
              </a:rPr>
            </a:br>
            <a:r>
              <a:rPr lang="en">
                <a:solidFill>
                  <a:srgbClr val="353737"/>
                </a:solidFill>
                <a:latin typeface="Courier New"/>
                <a:ea typeface="Courier New"/>
                <a:cs typeface="Courier New"/>
                <a:sym typeface="Courier New"/>
              </a:rPr>
              <a:t>/pacts/provider/Foo/consumer/Bar/latest/</a:t>
            </a:r>
            <a:r>
              <a:rPr b="1" lang="en">
                <a:solidFill>
                  <a:srgbClr val="353737"/>
                </a:solidFill>
                <a:latin typeface="Courier New"/>
                <a:ea typeface="Courier New"/>
                <a:cs typeface="Courier New"/>
                <a:sym typeface="Courier New"/>
              </a:rPr>
              <a:t>prod</a:t>
            </a:r>
            <a:endParaRPr b="1">
              <a:solidFill>
                <a:srgbClr val="353737"/>
              </a:solidFill>
              <a:latin typeface="Courier New"/>
              <a:ea typeface="Courier New"/>
              <a:cs typeface="Courier New"/>
              <a:sym typeface="Courier New"/>
            </a:endParaRPr>
          </a:p>
          <a:p>
            <a:pPr indent="-355600" lvl="1" marL="914400" rtl="0" algn="l">
              <a:spcBef>
                <a:spcPts val="1000"/>
              </a:spcBef>
              <a:spcAft>
                <a:spcPts val="0"/>
              </a:spcAft>
              <a:buClr>
                <a:srgbClr val="353737"/>
              </a:buClr>
              <a:buSzPts val="2000"/>
              <a:buFont typeface="Courier New"/>
              <a:buChar char="○"/>
            </a:pPr>
            <a:r>
              <a:rPr lang="en" sz="2000">
                <a:solidFill>
                  <a:srgbClr val="353737"/>
                </a:solidFill>
              </a:rPr>
              <a:t>All production versions of a mobile consumer</a:t>
            </a:r>
            <a:endParaRPr sz="2000">
              <a:solidFill>
                <a:srgbClr val="353737"/>
              </a:solidFill>
            </a:endParaRPr>
          </a:p>
          <a:p>
            <a:pPr indent="0" lvl="0" marL="0" rtl="0" algn="l">
              <a:spcBef>
                <a:spcPts val="1000"/>
              </a:spcBef>
              <a:spcAft>
                <a:spcPts val="0"/>
              </a:spcAft>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sp>
        <p:nvSpPr>
          <p:cNvPr id="962" name="Google Shape;962;p137"/>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does this allow us to do?</a:t>
            </a:r>
            <a:endParaRPr/>
          </a:p>
        </p:txBody>
      </p:sp>
      <p:sp>
        <p:nvSpPr>
          <p:cNvPr id="963" name="Google Shape;963;p137"/>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353737"/>
              </a:buClr>
              <a:buSzPts val="2000"/>
              <a:buFont typeface="Open Sans"/>
              <a:buAutoNum type="arabicPeriod"/>
            </a:pPr>
            <a:r>
              <a:rPr lang="en">
                <a:solidFill>
                  <a:srgbClr val="353737"/>
                </a:solidFill>
              </a:rPr>
              <a:t>Ensure we are verifying the right pacts</a:t>
            </a:r>
            <a:endParaRPr>
              <a:solidFill>
                <a:srgbClr val="353737"/>
              </a:solidFill>
            </a:endParaRPr>
          </a:p>
          <a:p>
            <a:pPr indent="-355600" lvl="0" marL="457200" rtl="0" algn="l">
              <a:spcBef>
                <a:spcPts val="1000"/>
              </a:spcBef>
              <a:spcAft>
                <a:spcPts val="0"/>
              </a:spcAft>
              <a:buClr>
                <a:srgbClr val="353737"/>
              </a:buClr>
              <a:buSzPts val="2000"/>
              <a:buFont typeface="Open Sans"/>
              <a:buAutoNum type="arabicPeriod"/>
            </a:pPr>
            <a:r>
              <a:rPr lang="en">
                <a:solidFill>
                  <a:srgbClr val="353737"/>
                </a:solidFill>
              </a:rPr>
              <a:t>Ensure backwards compatibility</a:t>
            </a:r>
            <a:endParaRPr>
              <a:solidFill>
                <a:srgbClr val="353737"/>
              </a:solidFill>
            </a:endParaRPr>
          </a:p>
          <a:p>
            <a:pPr indent="-355600" lvl="0" marL="457200" rtl="0" algn="l">
              <a:spcBef>
                <a:spcPts val="1000"/>
              </a:spcBef>
              <a:spcAft>
                <a:spcPts val="0"/>
              </a:spcAft>
              <a:buClr>
                <a:srgbClr val="353737"/>
              </a:buClr>
              <a:buSzPts val="2000"/>
              <a:buFont typeface="Open Sans"/>
              <a:buAutoNum type="arabicPeriod"/>
            </a:pPr>
            <a:r>
              <a:rPr lang="en">
                <a:solidFill>
                  <a:srgbClr val="353737"/>
                </a:solidFill>
              </a:rPr>
              <a:t>Provides a mechanism for introducing changes to pacts</a:t>
            </a:r>
            <a:endParaRPr>
              <a:solidFill>
                <a:srgbClr val="353737"/>
              </a:solidFill>
            </a:endParaRPr>
          </a:p>
          <a:p>
            <a:pPr indent="-355600" lvl="0" marL="457200" rtl="0" algn="l">
              <a:spcBef>
                <a:spcPts val="1000"/>
              </a:spcBef>
              <a:spcAft>
                <a:spcPts val="1000"/>
              </a:spcAft>
              <a:buClr>
                <a:srgbClr val="353737"/>
              </a:buClr>
              <a:buSzPts val="2000"/>
              <a:buFont typeface="Open Sans"/>
              <a:buAutoNum type="arabicPeriod"/>
            </a:pPr>
            <a:r>
              <a:rPr lang="en">
                <a:solidFill>
                  <a:srgbClr val="353737"/>
                </a:solidFill>
              </a:rPr>
              <a:t>Easily ensure safe deployments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138"/>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419100" lvl="0" marL="457200" rtl="0" algn="l">
              <a:spcBef>
                <a:spcPts val="0"/>
              </a:spcBef>
              <a:spcAft>
                <a:spcPts val="0"/>
              </a:spcAft>
              <a:buSzPts val="3000"/>
              <a:buAutoNum type="arabicPeriod"/>
            </a:pPr>
            <a:r>
              <a:rPr lang="en"/>
              <a:t>Ensure the right pacts are verified</a:t>
            </a:r>
            <a:endParaRPr/>
          </a:p>
        </p:txBody>
      </p:sp>
      <p:sp>
        <p:nvSpPr>
          <p:cNvPr id="969" name="Google Shape;969;p138"/>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353737"/>
              </a:buClr>
              <a:buSzPts val="2000"/>
              <a:buFont typeface="Open Sans"/>
              <a:buChar char="●"/>
            </a:pPr>
            <a:r>
              <a:rPr lang="en">
                <a:solidFill>
                  <a:srgbClr val="353737"/>
                </a:solidFill>
              </a:rPr>
              <a:t>The example used for default provider verification configurations usually specifies to verify the “overall latest pact”</a:t>
            </a:r>
            <a:endParaRPr>
              <a:solidFill>
                <a:srgbClr val="353737"/>
              </a:solidFill>
            </a:endParaRPr>
          </a:p>
          <a:p>
            <a:pPr indent="-355600" lvl="0" marL="457200" rtl="0" algn="l">
              <a:spcBef>
                <a:spcPts val="0"/>
              </a:spcBef>
              <a:spcAft>
                <a:spcPts val="0"/>
              </a:spcAft>
              <a:buClr>
                <a:srgbClr val="353737"/>
              </a:buClr>
              <a:buSzPts val="2000"/>
              <a:buFont typeface="Open Sans"/>
              <a:buChar char="●"/>
            </a:pPr>
            <a:r>
              <a:rPr lang="en">
                <a:solidFill>
                  <a:srgbClr val="353737"/>
                </a:solidFill>
              </a:rPr>
              <a:t>What if the latest pact came from a feature branch?</a:t>
            </a:r>
            <a:endParaRPr>
              <a:solidFill>
                <a:srgbClr val="353737"/>
              </a:solidFill>
            </a:endParaRPr>
          </a:p>
          <a:p>
            <a:pPr indent="-355600" lvl="0" marL="457200" rtl="0" algn="l">
              <a:spcBef>
                <a:spcPts val="0"/>
              </a:spcBef>
              <a:spcAft>
                <a:spcPts val="0"/>
              </a:spcAft>
              <a:buClr>
                <a:srgbClr val="353737"/>
              </a:buClr>
              <a:buSzPts val="2000"/>
              <a:buFont typeface="Open Sans"/>
              <a:buChar char="●"/>
            </a:pPr>
            <a:r>
              <a:rPr lang="en">
                <a:solidFill>
                  <a:srgbClr val="353737"/>
                </a:solidFill>
              </a:rPr>
              <a:t>Tag with the branch name when you publish pacts</a:t>
            </a:r>
            <a:endParaRPr>
              <a:solidFill>
                <a:srgbClr val="353737"/>
              </a:solidFill>
            </a:endParaRPr>
          </a:p>
          <a:p>
            <a:pPr indent="-355600" lvl="0" marL="457200" rtl="0" algn="l">
              <a:spcBef>
                <a:spcPts val="0"/>
              </a:spcBef>
              <a:spcAft>
                <a:spcPts val="0"/>
              </a:spcAft>
              <a:buClr>
                <a:srgbClr val="353737"/>
              </a:buClr>
              <a:buSzPts val="2000"/>
              <a:buFont typeface="Open Sans"/>
              <a:buChar char="●"/>
            </a:pPr>
            <a:r>
              <a:rPr lang="en">
                <a:solidFill>
                  <a:srgbClr val="353737"/>
                </a:solidFill>
              </a:rPr>
              <a:t>Configure the provider to verify the “latest master” (or whatever the name of your main line of development is).</a:t>
            </a:r>
            <a:endParaRPr>
              <a:solidFill>
                <a:srgbClr val="353737"/>
              </a:solidFill>
            </a:endParaRPr>
          </a:p>
          <a:p>
            <a:pPr indent="0" lvl="0" marL="0" rtl="0" algn="l">
              <a:spcBef>
                <a:spcPts val="1000"/>
              </a:spcBef>
              <a:spcAft>
                <a:spcPts val="0"/>
              </a:spcAft>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p139"/>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2. Ensure backwards compatibility</a:t>
            </a:r>
            <a:endParaRPr/>
          </a:p>
        </p:txBody>
      </p:sp>
      <p:sp>
        <p:nvSpPr>
          <p:cNvPr id="975" name="Google Shape;975;p139"/>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353737"/>
              </a:buClr>
              <a:buSzPts val="2000"/>
              <a:buFont typeface="Open Sans"/>
              <a:buChar char="●"/>
            </a:pPr>
            <a:r>
              <a:rPr lang="en">
                <a:solidFill>
                  <a:srgbClr val="353737"/>
                </a:solidFill>
              </a:rPr>
              <a:t>Verifying “latest master” ensures our provider is compatible with the current consumer code.</a:t>
            </a:r>
            <a:endParaRPr>
              <a:solidFill>
                <a:srgbClr val="353737"/>
              </a:solidFill>
            </a:endParaRPr>
          </a:p>
          <a:p>
            <a:pPr indent="-355600" lvl="0" marL="457200" rtl="0" algn="l">
              <a:spcBef>
                <a:spcPts val="0"/>
              </a:spcBef>
              <a:spcAft>
                <a:spcPts val="0"/>
              </a:spcAft>
              <a:buClr>
                <a:srgbClr val="353737"/>
              </a:buClr>
              <a:buSzPts val="2000"/>
              <a:buFont typeface="Open Sans"/>
              <a:buChar char="●"/>
            </a:pPr>
            <a:r>
              <a:rPr lang="en">
                <a:solidFill>
                  <a:srgbClr val="353737"/>
                </a:solidFill>
              </a:rPr>
              <a:t>Microservices -&gt; decouple release cycles of consumer and provider</a:t>
            </a:r>
            <a:endParaRPr>
              <a:solidFill>
                <a:srgbClr val="353737"/>
              </a:solidFill>
            </a:endParaRPr>
          </a:p>
          <a:p>
            <a:pPr indent="-355600" lvl="0" marL="457200" rtl="0" algn="l">
              <a:spcBef>
                <a:spcPts val="0"/>
              </a:spcBef>
              <a:spcAft>
                <a:spcPts val="0"/>
              </a:spcAft>
              <a:buClr>
                <a:srgbClr val="353737"/>
              </a:buClr>
              <a:buSzPts val="2000"/>
              <a:buFont typeface="Open Sans"/>
              <a:buChar char="●"/>
            </a:pPr>
            <a:r>
              <a:rPr lang="en">
                <a:solidFill>
                  <a:srgbClr val="353737"/>
                </a:solidFill>
              </a:rPr>
              <a:t>Need to ensure provider is compatible with </a:t>
            </a:r>
            <a:r>
              <a:rPr i="1" lang="en">
                <a:solidFill>
                  <a:srgbClr val="353737"/>
                </a:solidFill>
              </a:rPr>
              <a:t>production</a:t>
            </a:r>
            <a:r>
              <a:rPr lang="en">
                <a:solidFill>
                  <a:srgbClr val="353737"/>
                </a:solidFill>
              </a:rPr>
              <a:t> consumer as well as latest</a:t>
            </a:r>
            <a:endParaRPr>
              <a:solidFill>
                <a:srgbClr val="353737"/>
              </a:solidFill>
            </a:endParaRPr>
          </a:p>
          <a:p>
            <a:pPr indent="-355600" lvl="0" marL="457200" rtl="0" algn="l">
              <a:spcBef>
                <a:spcPts val="0"/>
              </a:spcBef>
              <a:spcAft>
                <a:spcPts val="0"/>
              </a:spcAft>
              <a:buClr>
                <a:srgbClr val="353737"/>
              </a:buClr>
              <a:buSzPts val="2000"/>
              <a:buFont typeface="Open Sans"/>
              <a:buChar char="●"/>
            </a:pPr>
            <a:r>
              <a:rPr lang="en">
                <a:solidFill>
                  <a:srgbClr val="353737"/>
                </a:solidFill>
              </a:rPr>
              <a:t>Tag with the stage name when you deploy application</a:t>
            </a:r>
            <a:endParaRPr>
              <a:solidFill>
                <a:srgbClr val="353737"/>
              </a:solidFill>
            </a:endParaRPr>
          </a:p>
          <a:p>
            <a:pPr indent="-355600" lvl="0" marL="457200" rtl="0" algn="l">
              <a:spcBef>
                <a:spcPts val="0"/>
              </a:spcBef>
              <a:spcAft>
                <a:spcPts val="0"/>
              </a:spcAft>
              <a:buClr>
                <a:srgbClr val="353737"/>
              </a:buClr>
              <a:buSzPts val="2000"/>
              <a:buFont typeface="Open Sans"/>
              <a:buChar char="●"/>
            </a:pPr>
            <a:r>
              <a:rPr lang="en">
                <a:solidFill>
                  <a:srgbClr val="353737"/>
                </a:solidFill>
              </a:rPr>
              <a:t>Configure the provider to verify the latest test/prod pacts as well as the latest master.</a:t>
            </a:r>
            <a:endParaRPr>
              <a:solidFill>
                <a:srgbClr val="353737"/>
              </a:solidFill>
            </a:endParaRPr>
          </a:p>
          <a:p>
            <a:pPr indent="0" lvl="0" marL="0" rtl="0" algn="l">
              <a:spcBef>
                <a:spcPts val="1000"/>
              </a:spcBef>
              <a:spcAft>
                <a:spcPts val="0"/>
              </a:spcAft>
              <a:buNone/>
            </a:pPr>
            <a:r>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sp>
        <p:nvSpPr>
          <p:cNvPr id="980" name="Google Shape;980;p140"/>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3. Introduce changes without breaking builds</a:t>
            </a:r>
            <a:endParaRPr/>
          </a:p>
        </p:txBody>
      </p:sp>
      <p:sp>
        <p:nvSpPr>
          <p:cNvPr id="981" name="Google Shape;981;p140"/>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353737"/>
              </a:buClr>
              <a:buSzPts val="2000"/>
              <a:buFont typeface="Open Sans"/>
              <a:buChar char="●"/>
            </a:pPr>
            <a:r>
              <a:rPr lang="en">
                <a:solidFill>
                  <a:srgbClr val="353737"/>
                </a:solidFill>
              </a:rPr>
              <a:t>If following “consumer driven” pacts, pact is changed </a:t>
            </a:r>
            <a:r>
              <a:rPr i="1" lang="en">
                <a:solidFill>
                  <a:srgbClr val="353737"/>
                </a:solidFill>
              </a:rPr>
              <a:t>before</a:t>
            </a:r>
            <a:r>
              <a:rPr lang="en">
                <a:solidFill>
                  <a:srgbClr val="353737"/>
                </a:solidFill>
              </a:rPr>
              <a:t> provider</a:t>
            </a:r>
            <a:endParaRPr>
              <a:solidFill>
                <a:srgbClr val="353737"/>
              </a:solidFill>
            </a:endParaRPr>
          </a:p>
          <a:p>
            <a:pPr indent="-355600" lvl="0" marL="457200" rtl="0" algn="l">
              <a:spcBef>
                <a:spcPts val="0"/>
              </a:spcBef>
              <a:spcAft>
                <a:spcPts val="0"/>
              </a:spcAft>
              <a:buClr>
                <a:srgbClr val="353737"/>
              </a:buClr>
              <a:buSzPts val="2000"/>
              <a:buFont typeface="Open Sans"/>
              <a:buChar char="●"/>
            </a:pPr>
            <a:r>
              <a:rPr lang="en">
                <a:solidFill>
                  <a:srgbClr val="353737"/>
                </a:solidFill>
              </a:rPr>
              <a:t>This would break provider build</a:t>
            </a:r>
            <a:endParaRPr>
              <a:solidFill>
                <a:srgbClr val="353737"/>
              </a:solidFill>
            </a:endParaRPr>
          </a:p>
          <a:p>
            <a:pPr indent="-355600" lvl="0" marL="457200" rtl="0" algn="l">
              <a:spcBef>
                <a:spcPts val="0"/>
              </a:spcBef>
              <a:spcAft>
                <a:spcPts val="0"/>
              </a:spcAft>
              <a:buClr>
                <a:srgbClr val="353737"/>
              </a:buClr>
              <a:buSzPts val="2000"/>
              <a:buFont typeface="Open Sans"/>
              <a:buChar char="●"/>
            </a:pPr>
            <a:r>
              <a:rPr lang="en">
                <a:solidFill>
                  <a:srgbClr val="353737"/>
                </a:solidFill>
              </a:rPr>
              <a:t>Do changes on branch of consumer, and tag with branch name OR do changes with feature toggle and tag with toggle name</a:t>
            </a:r>
            <a:endParaRPr>
              <a:solidFill>
                <a:srgbClr val="353737"/>
              </a:solidFill>
            </a:endParaRPr>
          </a:p>
          <a:p>
            <a:pPr indent="-355600" lvl="0" marL="457200" rtl="0" algn="l">
              <a:spcBef>
                <a:spcPts val="0"/>
              </a:spcBef>
              <a:spcAft>
                <a:spcPts val="0"/>
              </a:spcAft>
              <a:buClr>
                <a:srgbClr val="353737"/>
              </a:buClr>
              <a:buSzPts val="2000"/>
              <a:buFont typeface="Open Sans"/>
              <a:buChar char="●"/>
            </a:pPr>
            <a:r>
              <a:rPr lang="en">
                <a:solidFill>
                  <a:srgbClr val="353737"/>
                </a:solidFill>
              </a:rPr>
              <a:t>Collaborate with provider team!</a:t>
            </a:r>
            <a:endParaRPr>
              <a:solidFill>
                <a:srgbClr val="353737"/>
              </a:solidFill>
            </a:endParaRPr>
          </a:p>
          <a:p>
            <a:pPr indent="-355600" lvl="0" marL="457200" rtl="0" algn="l">
              <a:spcBef>
                <a:spcPts val="0"/>
              </a:spcBef>
              <a:spcAft>
                <a:spcPts val="0"/>
              </a:spcAft>
              <a:buClr>
                <a:srgbClr val="353737"/>
              </a:buClr>
              <a:buSzPts val="2000"/>
              <a:buFont typeface="Open Sans"/>
              <a:buChar char="●"/>
            </a:pPr>
            <a:r>
              <a:rPr lang="en">
                <a:solidFill>
                  <a:srgbClr val="353737"/>
                </a:solidFill>
              </a:rPr>
              <a:t>Once feature pact is successfully verified, merge to master/turn toggle on</a:t>
            </a:r>
            <a:endParaRPr>
              <a:solidFill>
                <a:srgbClr val="353737"/>
              </a:solidFill>
            </a:endParaRPr>
          </a:p>
          <a:p>
            <a:pPr indent="0" lvl="0" marL="0" rtl="0" algn="l">
              <a:spcBef>
                <a:spcPts val="1000"/>
              </a:spcBef>
              <a:spcAft>
                <a:spcPts val="0"/>
              </a:spcAft>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sp>
        <p:nvSpPr>
          <p:cNvPr id="986" name="Google Shape;986;p141"/>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4. Easily ensure safe deployments</a:t>
            </a:r>
            <a:endParaRPr/>
          </a:p>
        </p:txBody>
      </p:sp>
      <p:sp>
        <p:nvSpPr>
          <p:cNvPr id="987" name="Google Shape;987;p141"/>
          <p:cNvSpPr txBox="1"/>
          <p:nvPr>
            <p:ph idx="1" type="body"/>
          </p:nvPr>
        </p:nvSpPr>
        <p:spPr>
          <a:xfrm>
            <a:off x="371800" y="2368200"/>
            <a:ext cx="8093100" cy="2321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353737"/>
              </a:buClr>
              <a:buSzPts val="2000"/>
              <a:buFont typeface="Open Sans"/>
              <a:buChar char="●"/>
            </a:pPr>
            <a:r>
              <a:rPr lang="en">
                <a:solidFill>
                  <a:srgbClr val="353737"/>
                </a:solidFill>
              </a:rPr>
              <a:t>Each pact publication is associated with a consumer version</a:t>
            </a:r>
            <a:endParaRPr>
              <a:solidFill>
                <a:srgbClr val="353737"/>
              </a:solidFill>
            </a:endParaRPr>
          </a:p>
          <a:p>
            <a:pPr indent="-355600" lvl="0" marL="457200" rtl="0" algn="l">
              <a:spcBef>
                <a:spcPts val="0"/>
              </a:spcBef>
              <a:spcAft>
                <a:spcPts val="0"/>
              </a:spcAft>
              <a:buClr>
                <a:srgbClr val="353737"/>
              </a:buClr>
              <a:buSzPts val="2000"/>
              <a:buFont typeface="Open Sans"/>
              <a:buChar char="●"/>
            </a:pPr>
            <a:r>
              <a:rPr lang="en">
                <a:solidFill>
                  <a:srgbClr val="353737"/>
                </a:solidFill>
              </a:rPr>
              <a:t>Each pact verification is associated with a provider version</a:t>
            </a:r>
            <a:endParaRPr>
              <a:solidFill>
                <a:srgbClr val="353737"/>
              </a:solidFill>
            </a:endParaRPr>
          </a:p>
          <a:p>
            <a:pPr indent="-355600" lvl="0" marL="457200" rtl="0" algn="l">
              <a:spcBef>
                <a:spcPts val="0"/>
              </a:spcBef>
              <a:spcAft>
                <a:spcPts val="0"/>
              </a:spcAft>
              <a:buClr>
                <a:srgbClr val="353737"/>
              </a:buClr>
              <a:buSzPts val="2000"/>
              <a:buFont typeface="Open Sans"/>
              <a:buChar char="●"/>
            </a:pPr>
            <a:r>
              <a:rPr lang="en">
                <a:solidFill>
                  <a:srgbClr val="353737"/>
                </a:solidFill>
              </a:rPr>
              <a:t>The pact publication is linked to the verification results through the pact (content) version</a:t>
            </a:r>
            <a:endParaRPr>
              <a:solidFill>
                <a:srgbClr val="353737"/>
              </a:solidFill>
            </a:endParaRPr>
          </a:p>
          <a:p>
            <a:pPr indent="-355600" lvl="0" marL="457200" rtl="0" algn="l">
              <a:spcBef>
                <a:spcPts val="0"/>
              </a:spcBef>
              <a:spcAft>
                <a:spcPts val="0"/>
              </a:spcAft>
              <a:buClr>
                <a:srgbClr val="353737"/>
              </a:buClr>
              <a:buSzPts val="2000"/>
              <a:buFont typeface="Open Sans"/>
              <a:buChar char="●"/>
            </a:pPr>
            <a:r>
              <a:rPr lang="en">
                <a:solidFill>
                  <a:srgbClr val="353737"/>
                </a:solidFill>
              </a:rPr>
              <a:t>There is a </a:t>
            </a:r>
            <a:r>
              <a:rPr b="1" lang="en">
                <a:solidFill>
                  <a:srgbClr val="353737"/>
                </a:solidFill>
              </a:rPr>
              <a:t>many to many</a:t>
            </a:r>
            <a:r>
              <a:rPr lang="en">
                <a:solidFill>
                  <a:srgbClr val="353737"/>
                </a:solidFill>
              </a:rPr>
              <a:t> relationship between consumer version and provider version thought pact publication/pact version/verification results</a:t>
            </a:r>
            <a:endParaRPr>
              <a:solidFill>
                <a:srgbClr val="353737"/>
              </a:solidFill>
            </a:endParaRPr>
          </a:p>
          <a:p>
            <a:pPr indent="0" lvl="0" marL="0" rtl="0" algn="l">
              <a:spcBef>
                <a:spcPts val="1000"/>
              </a:spcBef>
              <a:spcAft>
                <a:spcPts val="0"/>
              </a:spcAft>
              <a:buNone/>
            </a:pPr>
            <a:r>
              <a:t/>
            </a:r>
            <a:endParaRPr/>
          </a:p>
        </p:txBody>
      </p:sp>
      <p:pic>
        <p:nvPicPr>
          <p:cNvPr id="988" name="Google Shape;988;p141"/>
          <p:cNvPicPr preferRelativeResize="0"/>
          <p:nvPr/>
        </p:nvPicPr>
        <p:blipFill rotWithShape="1">
          <a:blip r:embed="rId3">
            <a:alphaModFix/>
          </a:blip>
          <a:srcRect b="37484" l="0" r="0" t="40871"/>
          <a:stretch/>
        </p:blipFill>
        <p:spPr>
          <a:xfrm>
            <a:off x="371800" y="1237325"/>
            <a:ext cx="8400399" cy="878825"/>
          </a:xfrm>
          <a:prstGeom prst="rect">
            <a:avLst/>
          </a:prstGeom>
          <a:noFill/>
          <a:ln>
            <a:noFill/>
          </a:ln>
        </p:spPr>
      </p:pic>
      <p:sp>
        <p:nvSpPr>
          <p:cNvPr id="989" name="Google Shape;989;p141"/>
          <p:cNvSpPr/>
          <p:nvPr/>
        </p:nvSpPr>
        <p:spPr>
          <a:xfrm>
            <a:off x="3335375" y="1529967"/>
            <a:ext cx="404700" cy="3831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41"/>
          <p:cNvSpPr/>
          <p:nvPr/>
        </p:nvSpPr>
        <p:spPr>
          <a:xfrm>
            <a:off x="6742225" y="1529967"/>
            <a:ext cx="404700" cy="3831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41"/>
          <p:cNvSpPr/>
          <p:nvPr/>
        </p:nvSpPr>
        <p:spPr>
          <a:xfrm>
            <a:off x="5396900" y="1581017"/>
            <a:ext cx="404700" cy="3831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142"/>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Quick tangent! </a:t>
            </a:r>
            <a:r>
              <a:rPr lang="en"/>
              <a:t>Pre-verification</a:t>
            </a:r>
            <a:endParaRPr/>
          </a:p>
        </p:txBody>
      </p:sp>
      <p:sp>
        <p:nvSpPr>
          <p:cNvPr id="997" name="Google Shape;997;p142"/>
          <p:cNvSpPr txBox="1"/>
          <p:nvPr>
            <p:ph idx="1" type="body"/>
          </p:nvPr>
        </p:nvSpPr>
        <p:spPr>
          <a:xfrm>
            <a:off x="369725" y="1320025"/>
            <a:ext cx="8093100" cy="35853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If pact with same content published multiple times with different consumer versions:</a:t>
            </a:r>
            <a:endParaRPr/>
          </a:p>
          <a:p>
            <a:pPr indent="-342900" lvl="1" marL="914400" rtl="0" algn="l">
              <a:spcBef>
                <a:spcPts val="0"/>
              </a:spcBef>
              <a:spcAft>
                <a:spcPts val="0"/>
              </a:spcAft>
              <a:buSzPts val="1800"/>
              <a:buChar char="○"/>
            </a:pPr>
            <a:r>
              <a:rPr lang="en"/>
              <a:t>New pact publication resource each time</a:t>
            </a:r>
            <a:endParaRPr/>
          </a:p>
          <a:p>
            <a:pPr indent="-342900" lvl="1" marL="914400" rtl="0" algn="l">
              <a:spcBef>
                <a:spcPts val="0"/>
              </a:spcBef>
              <a:spcAft>
                <a:spcPts val="0"/>
              </a:spcAft>
              <a:buSzPts val="1800"/>
              <a:buChar char="○"/>
            </a:pPr>
            <a:r>
              <a:rPr lang="en"/>
              <a:t>Reuses existing pact version</a:t>
            </a:r>
            <a:endParaRPr/>
          </a:p>
          <a:p>
            <a:pPr indent="-342900" lvl="1" marL="914400" rtl="0" algn="l">
              <a:spcBef>
                <a:spcPts val="0"/>
              </a:spcBef>
              <a:spcAft>
                <a:spcPts val="0"/>
              </a:spcAft>
              <a:buSzPts val="1800"/>
              <a:buChar char="○"/>
            </a:pPr>
            <a:r>
              <a:rPr lang="en"/>
              <a:t>Inherits existing verification results</a:t>
            </a:r>
            <a:endParaRPr/>
          </a:p>
          <a:p>
            <a:pPr indent="-355600" lvl="0" marL="457200" rtl="0" algn="l">
              <a:spcBef>
                <a:spcPts val="0"/>
              </a:spcBef>
              <a:spcAft>
                <a:spcPts val="0"/>
              </a:spcAft>
              <a:buSzPts val="2000"/>
              <a:buChar char="●"/>
            </a:pPr>
            <a:r>
              <a:rPr lang="en"/>
              <a:t>This is how pacts are “pre-verified”</a:t>
            </a:r>
            <a:endParaRPr/>
          </a:p>
          <a:p>
            <a:pPr indent="-355600" lvl="0" marL="457200" rtl="0" algn="l">
              <a:spcBef>
                <a:spcPts val="0"/>
              </a:spcBef>
              <a:spcAft>
                <a:spcPts val="0"/>
              </a:spcAft>
              <a:buSzPts val="2000"/>
              <a:buChar char="●"/>
            </a:pPr>
            <a:r>
              <a:rPr lang="en"/>
              <a:t>This is why it’s best to use deterministic data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89"/>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does a good Pact test look like?</a:t>
            </a:r>
            <a:endParaRPr/>
          </a:p>
        </p:txBody>
      </p:sp>
      <p:sp>
        <p:nvSpPr>
          <p:cNvPr id="638" name="Google Shape;638;p89"/>
          <p:cNvSpPr/>
          <p:nvPr/>
        </p:nvSpPr>
        <p:spPr>
          <a:xfrm>
            <a:off x="4967200" y="1815375"/>
            <a:ext cx="3422700" cy="3210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89"/>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There should be sufficient assertions to ensure that the response from the provider will not break the consumer while also keeping:</a:t>
            </a:r>
            <a:endParaRPr/>
          </a:p>
          <a:p>
            <a:pPr indent="-342900" lvl="1" marL="914400" rtl="0" algn="l">
              <a:spcBef>
                <a:spcPts val="0"/>
              </a:spcBef>
              <a:spcAft>
                <a:spcPts val="0"/>
              </a:spcAft>
              <a:buSzPts val="1800"/>
              <a:buChar char="○"/>
            </a:pPr>
            <a:r>
              <a:rPr lang="en"/>
              <a:t>The scope of the consumer code under test as small as it can be.</a:t>
            </a:r>
            <a:endParaRPr/>
          </a:p>
          <a:p>
            <a:pPr indent="-342900" lvl="1" marL="914400" rtl="0" algn="l">
              <a:spcBef>
                <a:spcPts val="0"/>
              </a:spcBef>
              <a:spcAft>
                <a:spcPts val="0"/>
              </a:spcAft>
              <a:buSzPts val="1800"/>
              <a:buChar char="○"/>
            </a:pPr>
            <a:r>
              <a:rPr lang="en"/>
              <a:t>The expectations on the response as loose as they can be.</a:t>
            </a:r>
            <a:endParaRPr/>
          </a:p>
          <a:p>
            <a:pPr indent="-342900" lvl="1" marL="914400" rtl="0" algn="l">
              <a:spcBef>
                <a:spcPts val="0"/>
              </a:spcBef>
              <a:spcAft>
                <a:spcPts val="0"/>
              </a:spcAft>
              <a:buSzPts val="1800"/>
              <a:buChar char="○"/>
            </a:pPr>
            <a:r>
              <a:rPr lang="en"/>
              <a:t>The focus on the messages (request/response), not the implementation.</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914400" rtl="0" algn="l">
              <a:spcBef>
                <a:spcPts val="0"/>
              </a:spcBef>
              <a:spcAft>
                <a:spcPts val="0"/>
              </a:spcAft>
              <a:buNone/>
            </a:pPr>
            <a:r>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143"/>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The Matrix</a:t>
            </a:r>
            <a:endParaRPr/>
          </a:p>
        </p:txBody>
      </p:sp>
      <p:sp>
        <p:nvSpPr>
          <p:cNvPr id="1003" name="Google Shape;1003;p143"/>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004" name="Google Shape;1004;p143"/>
          <p:cNvGraphicFramePr/>
          <p:nvPr/>
        </p:nvGraphicFramePr>
        <p:xfrm>
          <a:off x="939788" y="1875650"/>
          <a:ext cx="3000000" cy="3000000"/>
        </p:xfrm>
        <a:graphic>
          <a:graphicData uri="http://schemas.openxmlformats.org/drawingml/2006/table">
            <a:tbl>
              <a:tblPr>
                <a:noFill/>
                <a:tableStyleId>{C76E0D5B-8E8A-4261-B196-00B6DCBE48A4}</a:tableStyleId>
              </a:tblPr>
              <a:tblGrid>
                <a:gridCol w="2391000"/>
                <a:gridCol w="2261525"/>
                <a:gridCol w="2418750"/>
              </a:tblGrid>
              <a:tr h="638000">
                <a:tc>
                  <a:txBody>
                    <a:bodyPr/>
                    <a:lstStyle/>
                    <a:p>
                      <a:pPr indent="0" lvl="0" marL="0" rtl="0" algn="l">
                        <a:spcBef>
                          <a:spcPts val="0"/>
                        </a:spcBef>
                        <a:spcAft>
                          <a:spcPts val="0"/>
                        </a:spcAft>
                        <a:buNone/>
                      </a:pPr>
                      <a:r>
                        <a:rPr b="1" lang="en" sz="2000">
                          <a:latin typeface="Open Sans"/>
                          <a:ea typeface="Open Sans"/>
                          <a:cs typeface="Open Sans"/>
                          <a:sym typeface="Open Sans"/>
                        </a:rPr>
                        <a:t>Consumer (Foo) </a:t>
                      </a:r>
                      <a:br>
                        <a:rPr b="1" lang="en" sz="2000">
                          <a:latin typeface="Open Sans"/>
                          <a:ea typeface="Open Sans"/>
                          <a:cs typeface="Open Sans"/>
                          <a:sym typeface="Open Sans"/>
                        </a:rPr>
                      </a:br>
                      <a:r>
                        <a:rPr b="1" lang="en" sz="2000">
                          <a:latin typeface="Open Sans"/>
                          <a:ea typeface="Open Sans"/>
                          <a:cs typeface="Open Sans"/>
                          <a:sym typeface="Open Sans"/>
                        </a:rPr>
                        <a:t>version</a:t>
                      </a:r>
                      <a:endParaRPr b="1" sz="2000">
                        <a:latin typeface="Open Sans"/>
                        <a:ea typeface="Open Sans"/>
                        <a:cs typeface="Open Sans"/>
                        <a:sym typeface="Open Sans"/>
                      </a:endParaRPr>
                    </a:p>
                  </a:txBody>
                  <a:tcPr marT="91425" marB="91425" marR="91425" marL="91425" anchor="ctr">
                    <a:solidFill>
                      <a:srgbClr val="EEEEEE"/>
                    </a:solidFill>
                  </a:tcPr>
                </a:tc>
                <a:tc>
                  <a:txBody>
                    <a:bodyPr/>
                    <a:lstStyle/>
                    <a:p>
                      <a:pPr indent="0" lvl="0" marL="0" rtl="0" algn="l">
                        <a:spcBef>
                          <a:spcPts val="0"/>
                        </a:spcBef>
                        <a:spcAft>
                          <a:spcPts val="0"/>
                        </a:spcAft>
                        <a:buNone/>
                      </a:pPr>
                      <a:r>
                        <a:rPr b="1" lang="en" sz="2000">
                          <a:latin typeface="Open Sans"/>
                          <a:ea typeface="Open Sans"/>
                          <a:cs typeface="Open Sans"/>
                          <a:sym typeface="Open Sans"/>
                        </a:rPr>
                        <a:t>Provider (Bar)</a:t>
                      </a:r>
                      <a:endParaRPr b="1" sz="2000">
                        <a:latin typeface="Open Sans"/>
                        <a:ea typeface="Open Sans"/>
                        <a:cs typeface="Open Sans"/>
                        <a:sym typeface="Open Sans"/>
                      </a:endParaRPr>
                    </a:p>
                    <a:p>
                      <a:pPr indent="0" lvl="0" marL="0" rtl="0" algn="l">
                        <a:spcBef>
                          <a:spcPts val="0"/>
                        </a:spcBef>
                        <a:spcAft>
                          <a:spcPts val="0"/>
                        </a:spcAft>
                        <a:buNone/>
                      </a:pPr>
                      <a:r>
                        <a:rPr b="1" lang="en" sz="2000">
                          <a:latin typeface="Open Sans"/>
                          <a:ea typeface="Open Sans"/>
                          <a:cs typeface="Open Sans"/>
                          <a:sym typeface="Open Sans"/>
                        </a:rPr>
                        <a:t>version</a:t>
                      </a:r>
                      <a:endParaRPr b="1" sz="2000">
                        <a:latin typeface="Open Sans"/>
                        <a:ea typeface="Open Sans"/>
                        <a:cs typeface="Open Sans"/>
                        <a:sym typeface="Open Sans"/>
                      </a:endParaRPr>
                    </a:p>
                  </a:txBody>
                  <a:tcPr marT="91425" marB="91425" marR="91425" marL="91425" anchor="ctr">
                    <a:solidFill>
                      <a:srgbClr val="EEEEEE"/>
                    </a:solidFill>
                  </a:tcPr>
                </a:tc>
                <a:tc>
                  <a:txBody>
                    <a:bodyPr/>
                    <a:lstStyle/>
                    <a:p>
                      <a:pPr indent="0" lvl="0" marL="0" rtl="0" algn="l">
                        <a:spcBef>
                          <a:spcPts val="0"/>
                        </a:spcBef>
                        <a:spcAft>
                          <a:spcPts val="0"/>
                        </a:spcAft>
                        <a:buNone/>
                      </a:pPr>
                      <a:r>
                        <a:rPr b="1" lang="en" sz="2000">
                          <a:latin typeface="Open Sans"/>
                          <a:ea typeface="Open Sans"/>
                          <a:cs typeface="Open Sans"/>
                          <a:sym typeface="Open Sans"/>
                        </a:rPr>
                        <a:t>Verification </a:t>
                      </a:r>
                      <a:endParaRPr b="1" sz="2000">
                        <a:latin typeface="Open Sans"/>
                        <a:ea typeface="Open Sans"/>
                        <a:cs typeface="Open Sans"/>
                        <a:sym typeface="Open Sans"/>
                      </a:endParaRPr>
                    </a:p>
                    <a:p>
                      <a:pPr indent="0" lvl="0" marL="0" rtl="0" algn="l">
                        <a:spcBef>
                          <a:spcPts val="0"/>
                        </a:spcBef>
                        <a:spcAft>
                          <a:spcPts val="0"/>
                        </a:spcAft>
                        <a:buNone/>
                      </a:pPr>
                      <a:r>
                        <a:rPr b="1" lang="en" sz="2000">
                          <a:latin typeface="Open Sans"/>
                          <a:ea typeface="Open Sans"/>
                          <a:cs typeface="Open Sans"/>
                          <a:sym typeface="Open Sans"/>
                        </a:rPr>
                        <a:t>result</a:t>
                      </a:r>
                      <a:endParaRPr b="1" sz="2000">
                        <a:latin typeface="Open Sans"/>
                        <a:ea typeface="Open Sans"/>
                        <a:cs typeface="Open Sans"/>
                        <a:sym typeface="Open Sans"/>
                      </a:endParaRPr>
                    </a:p>
                  </a:txBody>
                  <a:tcPr marT="91425" marB="91425" marR="91425" marL="91425" anchor="ctr">
                    <a:solidFill>
                      <a:srgbClr val="EEEEEE"/>
                    </a:solidFill>
                  </a:tcPr>
                </a:tc>
              </a:tr>
              <a:tr h="392600">
                <a:tc>
                  <a:txBody>
                    <a:bodyPr/>
                    <a:lstStyle/>
                    <a:p>
                      <a:pPr indent="0" lvl="0" marL="0" rtl="0" algn="l">
                        <a:spcBef>
                          <a:spcPts val="0"/>
                        </a:spcBef>
                        <a:spcAft>
                          <a:spcPts val="0"/>
                        </a:spcAft>
                        <a:buNone/>
                      </a:pPr>
                      <a:r>
                        <a:rPr lang="en" sz="2000">
                          <a:latin typeface="Open Sans"/>
                          <a:ea typeface="Open Sans"/>
                          <a:cs typeface="Open Sans"/>
                          <a:sym typeface="Open Sans"/>
                        </a:rPr>
                        <a:t>11 </a:t>
                      </a:r>
                      <a:r>
                        <a:rPr lang="en" sz="2000">
                          <a:solidFill>
                            <a:srgbClr val="000000"/>
                          </a:solidFill>
                          <a:latin typeface="Open Sans"/>
                          <a:ea typeface="Open Sans"/>
                          <a:cs typeface="Open Sans"/>
                          <a:sym typeface="Open Sans"/>
                        </a:rPr>
                        <a:t> </a:t>
                      </a:r>
                      <a:endParaRPr sz="2000">
                        <a:latin typeface="Open Sans"/>
                        <a:ea typeface="Open Sans"/>
                        <a:cs typeface="Open Sans"/>
                        <a:sym typeface="Open Sans"/>
                      </a:endParaRPr>
                    </a:p>
                  </a:txBody>
                  <a:tcPr marT="91425" marB="91425" marR="91425" marL="91425">
                    <a:solidFill>
                      <a:srgbClr val="D9EAD3"/>
                    </a:solidFill>
                  </a:tcPr>
                </a:tc>
                <a:tc>
                  <a:txBody>
                    <a:bodyPr/>
                    <a:lstStyle/>
                    <a:p>
                      <a:pPr indent="0" lvl="0" marL="0" rtl="0" algn="l">
                        <a:spcBef>
                          <a:spcPts val="0"/>
                        </a:spcBef>
                        <a:spcAft>
                          <a:spcPts val="0"/>
                        </a:spcAft>
                        <a:buNone/>
                      </a:pPr>
                      <a:r>
                        <a:rPr lang="en" sz="2000">
                          <a:latin typeface="Open Sans"/>
                          <a:ea typeface="Open Sans"/>
                          <a:cs typeface="Open Sans"/>
                          <a:sym typeface="Open Sans"/>
                        </a:rPr>
                        <a:t>54 </a:t>
                      </a:r>
                      <a:r>
                        <a:rPr lang="en" sz="2000">
                          <a:solidFill>
                            <a:srgbClr val="000000"/>
                          </a:solidFill>
                          <a:highlight>
                            <a:srgbClr val="FFFF00"/>
                          </a:highlight>
                          <a:latin typeface="Open Sans"/>
                          <a:ea typeface="Open Sans"/>
                          <a:cs typeface="Open Sans"/>
                          <a:sym typeface="Open Sans"/>
                        </a:rPr>
                        <a:t> </a:t>
                      </a:r>
                      <a:r>
                        <a:rPr b="1" lang="en" sz="2000">
                          <a:highlight>
                            <a:srgbClr val="FFFF00"/>
                          </a:highlight>
                          <a:latin typeface="Open Sans"/>
                          <a:ea typeface="Open Sans"/>
                          <a:cs typeface="Open Sans"/>
                          <a:sym typeface="Open Sans"/>
                        </a:rPr>
                        <a:t>prod</a:t>
                      </a:r>
                      <a:r>
                        <a:rPr b="1" lang="en" sz="2000">
                          <a:solidFill>
                            <a:srgbClr val="FFFF00"/>
                          </a:solidFill>
                          <a:highlight>
                            <a:srgbClr val="FFFF00"/>
                          </a:highlight>
                          <a:latin typeface="Open Sans"/>
                          <a:ea typeface="Open Sans"/>
                          <a:cs typeface="Open Sans"/>
                          <a:sym typeface="Open Sans"/>
                        </a:rPr>
                        <a:t>.</a:t>
                      </a:r>
                      <a:r>
                        <a:rPr b="1" lang="en" sz="2000">
                          <a:solidFill>
                            <a:srgbClr val="000000"/>
                          </a:solidFill>
                          <a:highlight>
                            <a:srgbClr val="FF9900"/>
                          </a:highlight>
                          <a:latin typeface="Open Sans"/>
                          <a:ea typeface="Open Sans"/>
                          <a:cs typeface="Open Sans"/>
                          <a:sym typeface="Open Sans"/>
                        </a:rPr>
                        <a:t> </a:t>
                      </a:r>
                      <a:endParaRPr sz="2000">
                        <a:latin typeface="Open Sans"/>
                        <a:ea typeface="Open Sans"/>
                        <a:cs typeface="Open Sans"/>
                        <a:sym typeface="Open Sans"/>
                      </a:endParaRPr>
                    </a:p>
                  </a:txBody>
                  <a:tcPr marT="91425" marB="91425" marR="91425" marL="91425">
                    <a:solidFill>
                      <a:srgbClr val="D9EAD3"/>
                    </a:solidFill>
                  </a:tcPr>
                </a:tc>
                <a:tc>
                  <a:txBody>
                    <a:bodyPr/>
                    <a:lstStyle/>
                    <a:p>
                      <a:pPr indent="0" lvl="0" marL="0" rtl="0" algn="l">
                        <a:spcBef>
                          <a:spcPts val="0"/>
                        </a:spcBef>
                        <a:spcAft>
                          <a:spcPts val="0"/>
                        </a:spcAft>
                        <a:buNone/>
                      </a:pPr>
                      <a:r>
                        <a:rPr lang="en" sz="2000">
                          <a:latin typeface="Open Sans"/>
                          <a:ea typeface="Open Sans"/>
                          <a:cs typeface="Open Sans"/>
                          <a:sym typeface="Open Sans"/>
                        </a:rPr>
                        <a:t>success</a:t>
                      </a:r>
                      <a:endParaRPr sz="2000">
                        <a:latin typeface="Open Sans"/>
                        <a:ea typeface="Open Sans"/>
                        <a:cs typeface="Open Sans"/>
                        <a:sym typeface="Open Sans"/>
                      </a:endParaRPr>
                    </a:p>
                  </a:txBody>
                  <a:tcPr marT="91425" marB="91425" marR="91425" marL="91425">
                    <a:solidFill>
                      <a:srgbClr val="D9EAD3"/>
                    </a:solidFill>
                  </a:tcPr>
                </a:tc>
              </a:tr>
              <a:tr h="392600">
                <a:tc>
                  <a:txBody>
                    <a:bodyPr/>
                    <a:lstStyle/>
                    <a:p>
                      <a:pPr indent="0" lvl="0" marL="0" rtl="0" algn="l">
                        <a:spcBef>
                          <a:spcPts val="0"/>
                        </a:spcBef>
                        <a:spcAft>
                          <a:spcPts val="0"/>
                        </a:spcAft>
                        <a:buNone/>
                      </a:pPr>
                      <a:r>
                        <a:rPr lang="en" sz="2000">
                          <a:latin typeface="Open Sans"/>
                          <a:ea typeface="Open Sans"/>
                          <a:cs typeface="Open Sans"/>
                          <a:sym typeface="Open Sans"/>
                        </a:rPr>
                        <a:t>12</a:t>
                      </a:r>
                      <a:endParaRPr sz="2000">
                        <a:latin typeface="Open Sans"/>
                        <a:ea typeface="Open Sans"/>
                        <a:cs typeface="Open Sans"/>
                        <a:sym typeface="Open Sans"/>
                      </a:endParaRPr>
                    </a:p>
                  </a:txBody>
                  <a:tcPr marT="91425" marB="91425" marR="91425" marL="91425">
                    <a:solidFill>
                      <a:srgbClr val="F4CCCC"/>
                    </a:solidFill>
                  </a:tcPr>
                </a:tc>
                <a:tc>
                  <a:txBody>
                    <a:bodyPr/>
                    <a:lstStyle/>
                    <a:p>
                      <a:pPr indent="0" lvl="0" marL="0" rtl="0" algn="l">
                        <a:spcBef>
                          <a:spcPts val="0"/>
                        </a:spcBef>
                        <a:spcAft>
                          <a:spcPts val="0"/>
                        </a:spcAft>
                        <a:buNone/>
                      </a:pPr>
                      <a:r>
                        <a:rPr lang="en" sz="2000">
                          <a:latin typeface="Open Sans"/>
                          <a:ea typeface="Open Sans"/>
                          <a:cs typeface="Open Sans"/>
                          <a:sym typeface="Open Sans"/>
                        </a:rPr>
                        <a:t>54</a:t>
                      </a:r>
                      <a:endParaRPr sz="2000">
                        <a:latin typeface="Open Sans"/>
                        <a:ea typeface="Open Sans"/>
                        <a:cs typeface="Open Sans"/>
                        <a:sym typeface="Open Sans"/>
                      </a:endParaRPr>
                    </a:p>
                  </a:txBody>
                  <a:tcPr marT="91425" marB="91425" marR="91425" marL="91425">
                    <a:solidFill>
                      <a:srgbClr val="F4CCCC"/>
                    </a:solidFill>
                  </a:tcPr>
                </a:tc>
                <a:tc>
                  <a:txBody>
                    <a:bodyPr/>
                    <a:lstStyle/>
                    <a:p>
                      <a:pPr indent="0" lvl="0" marL="0" rtl="0" algn="l">
                        <a:spcBef>
                          <a:spcPts val="0"/>
                        </a:spcBef>
                        <a:spcAft>
                          <a:spcPts val="0"/>
                        </a:spcAft>
                        <a:buNone/>
                      </a:pPr>
                      <a:r>
                        <a:rPr lang="en" sz="2000">
                          <a:latin typeface="Open Sans"/>
                          <a:ea typeface="Open Sans"/>
                          <a:cs typeface="Open Sans"/>
                          <a:sym typeface="Open Sans"/>
                        </a:rPr>
                        <a:t>failure</a:t>
                      </a:r>
                      <a:endParaRPr sz="2000">
                        <a:latin typeface="Open Sans"/>
                        <a:ea typeface="Open Sans"/>
                        <a:cs typeface="Open Sans"/>
                        <a:sym typeface="Open Sans"/>
                      </a:endParaRPr>
                    </a:p>
                  </a:txBody>
                  <a:tcPr marT="91425" marB="91425" marR="91425" marL="91425">
                    <a:solidFill>
                      <a:srgbClr val="F4CCCC"/>
                    </a:solidFill>
                  </a:tcPr>
                </a:tc>
              </a:tr>
              <a:tr h="392600">
                <a:tc>
                  <a:txBody>
                    <a:bodyPr/>
                    <a:lstStyle/>
                    <a:p>
                      <a:pPr indent="0" lvl="0" marL="0" rtl="0" algn="l">
                        <a:spcBef>
                          <a:spcPts val="0"/>
                        </a:spcBef>
                        <a:spcAft>
                          <a:spcPts val="0"/>
                        </a:spcAft>
                        <a:buNone/>
                      </a:pPr>
                      <a:r>
                        <a:rPr lang="en" sz="2000">
                          <a:latin typeface="Open Sans"/>
                          <a:ea typeface="Open Sans"/>
                          <a:cs typeface="Open Sans"/>
                          <a:sym typeface="Open Sans"/>
                        </a:rPr>
                        <a:t>12</a:t>
                      </a:r>
                      <a:endParaRPr sz="2000">
                        <a:latin typeface="Open Sans"/>
                        <a:ea typeface="Open Sans"/>
                        <a:cs typeface="Open Sans"/>
                        <a:sym typeface="Open Sans"/>
                      </a:endParaRPr>
                    </a:p>
                  </a:txBody>
                  <a:tcPr marT="91425" marB="91425" marR="91425" marL="91425">
                    <a:solidFill>
                      <a:srgbClr val="D9EAD3"/>
                    </a:solidFill>
                  </a:tcPr>
                </a:tc>
                <a:tc>
                  <a:txBody>
                    <a:bodyPr/>
                    <a:lstStyle/>
                    <a:p>
                      <a:pPr indent="0" lvl="0" marL="0" rtl="0" algn="l">
                        <a:spcBef>
                          <a:spcPts val="0"/>
                        </a:spcBef>
                        <a:spcAft>
                          <a:spcPts val="0"/>
                        </a:spcAft>
                        <a:buNone/>
                      </a:pPr>
                      <a:r>
                        <a:rPr lang="en" sz="2000">
                          <a:latin typeface="Open Sans"/>
                          <a:ea typeface="Open Sans"/>
                          <a:cs typeface="Open Sans"/>
                          <a:sym typeface="Open Sans"/>
                        </a:rPr>
                        <a:t>55</a:t>
                      </a:r>
                      <a:endParaRPr sz="2000">
                        <a:latin typeface="Open Sans"/>
                        <a:ea typeface="Open Sans"/>
                        <a:cs typeface="Open Sans"/>
                        <a:sym typeface="Open Sans"/>
                      </a:endParaRPr>
                    </a:p>
                  </a:txBody>
                  <a:tcPr marT="91425" marB="91425" marR="91425" marL="91425">
                    <a:solidFill>
                      <a:srgbClr val="D9EAD3"/>
                    </a:solidFill>
                  </a:tcPr>
                </a:tc>
                <a:tc>
                  <a:txBody>
                    <a:bodyPr/>
                    <a:lstStyle/>
                    <a:p>
                      <a:pPr indent="0" lvl="0" marL="0" rtl="0" algn="l">
                        <a:spcBef>
                          <a:spcPts val="0"/>
                        </a:spcBef>
                        <a:spcAft>
                          <a:spcPts val="0"/>
                        </a:spcAft>
                        <a:buNone/>
                      </a:pPr>
                      <a:r>
                        <a:rPr lang="en" sz="2000">
                          <a:latin typeface="Open Sans"/>
                          <a:ea typeface="Open Sans"/>
                          <a:cs typeface="Open Sans"/>
                          <a:sym typeface="Open Sans"/>
                        </a:rPr>
                        <a:t>success</a:t>
                      </a:r>
                      <a:endParaRPr sz="2000">
                        <a:latin typeface="Open Sans"/>
                        <a:ea typeface="Open Sans"/>
                        <a:cs typeface="Open Sans"/>
                        <a:sym typeface="Open Sans"/>
                      </a:endParaRPr>
                    </a:p>
                  </a:txBody>
                  <a:tcPr marT="91425" marB="91425" marR="91425" marL="91425">
                    <a:solidFill>
                      <a:srgbClr val="D9EAD3"/>
                    </a:solidFill>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144"/>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The can-i-deploy CLI</a:t>
            </a:r>
            <a:endParaRPr/>
          </a:p>
        </p:txBody>
      </p:sp>
      <p:sp>
        <p:nvSpPr>
          <p:cNvPr id="1010" name="Google Shape;1010;p144"/>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353737"/>
              </a:buClr>
              <a:buSzPts val="2000"/>
              <a:buFont typeface="Open Sans"/>
              <a:buChar char="●"/>
            </a:pPr>
            <a:r>
              <a:rPr lang="en">
                <a:solidFill>
                  <a:srgbClr val="353737"/>
                </a:solidFill>
              </a:rPr>
              <a:t>Queries the matrix to determine if a set of pacticipant versions can be safely deployed together</a:t>
            </a:r>
            <a:endParaRPr>
              <a:solidFill>
                <a:srgbClr val="353737"/>
              </a:solidFill>
            </a:endParaRPr>
          </a:p>
          <a:p>
            <a:pPr indent="-355600" lvl="1" marL="1371600" rtl="0" algn="l">
              <a:spcBef>
                <a:spcPts val="0"/>
              </a:spcBef>
              <a:spcAft>
                <a:spcPts val="0"/>
              </a:spcAft>
              <a:buClr>
                <a:srgbClr val="353737"/>
              </a:buClr>
              <a:buSzPts val="2000"/>
              <a:buFont typeface="Open Sans"/>
              <a:buChar char="○"/>
            </a:pPr>
            <a:r>
              <a:rPr lang="en" sz="2000">
                <a:solidFill>
                  <a:srgbClr val="353737"/>
                </a:solidFill>
              </a:rPr>
              <a:t>ie. is there a pact with a successful verification result between the specified consumer and provider versions</a:t>
            </a:r>
            <a:endParaRPr sz="2000">
              <a:solidFill>
                <a:srgbClr val="353737"/>
              </a:solidFill>
            </a:endParaRPr>
          </a:p>
          <a:p>
            <a:pPr indent="0" lvl="0" marL="0" rtl="0" algn="l">
              <a:spcBef>
                <a:spcPts val="1000"/>
              </a:spcBef>
              <a:spcAft>
                <a:spcPts val="0"/>
              </a:spcAft>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sp>
        <p:nvSpPr>
          <p:cNvPr id="1015" name="Google Shape;1015;p145"/>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can-i-deploy</a:t>
            </a:r>
            <a:endParaRPr/>
          </a:p>
        </p:txBody>
      </p:sp>
      <p:sp>
        <p:nvSpPr>
          <p:cNvPr id="1016" name="Google Shape;1016;p145"/>
          <p:cNvSpPr txBox="1"/>
          <p:nvPr>
            <p:ph idx="12" type="sldNum"/>
          </p:nvPr>
        </p:nvSpPr>
        <p:spPr>
          <a:xfrm>
            <a:off x="64366" y="4701426"/>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017" name="Google Shape;1017;p145"/>
          <p:cNvSpPr txBox="1"/>
          <p:nvPr/>
        </p:nvSpPr>
        <p:spPr>
          <a:xfrm>
            <a:off x="398675" y="1135800"/>
            <a:ext cx="4231500" cy="4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2400">
              <a:solidFill>
                <a:srgbClr val="353737"/>
              </a:solidFill>
              <a:latin typeface="Roboto Slab"/>
              <a:ea typeface="Roboto Slab"/>
              <a:cs typeface="Roboto Slab"/>
              <a:sym typeface="Roboto Slab"/>
            </a:endParaRPr>
          </a:p>
        </p:txBody>
      </p:sp>
      <p:sp>
        <p:nvSpPr>
          <p:cNvPr id="1018" name="Google Shape;1018;p145"/>
          <p:cNvSpPr/>
          <p:nvPr/>
        </p:nvSpPr>
        <p:spPr>
          <a:xfrm rot="10800000">
            <a:off x="4974250" y="1591200"/>
            <a:ext cx="332400" cy="218700"/>
          </a:xfrm>
          <a:prstGeom prst="triangle">
            <a:avLst>
              <a:gd fmla="val 50000"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019" name="Google Shape;1019;p145"/>
          <p:cNvGraphicFramePr/>
          <p:nvPr/>
        </p:nvGraphicFramePr>
        <p:xfrm>
          <a:off x="467988" y="1045275"/>
          <a:ext cx="3000000" cy="3000000"/>
        </p:xfrm>
        <a:graphic>
          <a:graphicData uri="http://schemas.openxmlformats.org/drawingml/2006/table">
            <a:tbl>
              <a:tblPr>
                <a:noFill/>
                <a:tableStyleId>{C76E0D5B-8E8A-4261-B196-00B6DCBE48A4}</a:tableStyleId>
              </a:tblPr>
              <a:tblGrid>
                <a:gridCol w="2391000"/>
                <a:gridCol w="2261525"/>
                <a:gridCol w="2418750"/>
              </a:tblGrid>
              <a:tr h="638000">
                <a:tc>
                  <a:txBody>
                    <a:bodyPr/>
                    <a:lstStyle/>
                    <a:p>
                      <a:pPr indent="0" lvl="0" marL="0" rtl="0" algn="l">
                        <a:spcBef>
                          <a:spcPts val="0"/>
                        </a:spcBef>
                        <a:spcAft>
                          <a:spcPts val="0"/>
                        </a:spcAft>
                        <a:buNone/>
                      </a:pPr>
                      <a:r>
                        <a:rPr b="1" lang="en" sz="2000">
                          <a:latin typeface="Open Sans"/>
                          <a:ea typeface="Open Sans"/>
                          <a:cs typeface="Open Sans"/>
                          <a:sym typeface="Open Sans"/>
                        </a:rPr>
                        <a:t>Consumer (Foo) </a:t>
                      </a:r>
                      <a:br>
                        <a:rPr b="1" lang="en" sz="2000">
                          <a:latin typeface="Open Sans"/>
                          <a:ea typeface="Open Sans"/>
                          <a:cs typeface="Open Sans"/>
                          <a:sym typeface="Open Sans"/>
                        </a:rPr>
                      </a:br>
                      <a:r>
                        <a:rPr b="1" lang="en" sz="2000">
                          <a:latin typeface="Open Sans"/>
                          <a:ea typeface="Open Sans"/>
                          <a:cs typeface="Open Sans"/>
                          <a:sym typeface="Open Sans"/>
                        </a:rPr>
                        <a:t>version</a:t>
                      </a:r>
                      <a:endParaRPr b="1" sz="2000">
                        <a:latin typeface="Open Sans"/>
                        <a:ea typeface="Open Sans"/>
                        <a:cs typeface="Open Sans"/>
                        <a:sym typeface="Open Sans"/>
                      </a:endParaRPr>
                    </a:p>
                  </a:txBody>
                  <a:tcPr marT="91425" marB="91425" marR="91425" marL="91425" anchor="ctr">
                    <a:solidFill>
                      <a:srgbClr val="EEEEEE"/>
                    </a:solidFill>
                  </a:tcPr>
                </a:tc>
                <a:tc>
                  <a:txBody>
                    <a:bodyPr/>
                    <a:lstStyle/>
                    <a:p>
                      <a:pPr indent="0" lvl="0" marL="0" rtl="0" algn="l">
                        <a:spcBef>
                          <a:spcPts val="0"/>
                        </a:spcBef>
                        <a:spcAft>
                          <a:spcPts val="0"/>
                        </a:spcAft>
                        <a:buNone/>
                      </a:pPr>
                      <a:r>
                        <a:rPr b="1" lang="en" sz="2000">
                          <a:latin typeface="Open Sans"/>
                          <a:ea typeface="Open Sans"/>
                          <a:cs typeface="Open Sans"/>
                          <a:sym typeface="Open Sans"/>
                        </a:rPr>
                        <a:t>Provider (Bar)</a:t>
                      </a:r>
                      <a:endParaRPr b="1" sz="2000">
                        <a:latin typeface="Open Sans"/>
                        <a:ea typeface="Open Sans"/>
                        <a:cs typeface="Open Sans"/>
                        <a:sym typeface="Open Sans"/>
                      </a:endParaRPr>
                    </a:p>
                    <a:p>
                      <a:pPr indent="0" lvl="0" marL="0" rtl="0" algn="l">
                        <a:spcBef>
                          <a:spcPts val="0"/>
                        </a:spcBef>
                        <a:spcAft>
                          <a:spcPts val="0"/>
                        </a:spcAft>
                        <a:buNone/>
                      </a:pPr>
                      <a:r>
                        <a:rPr b="1" lang="en" sz="2000">
                          <a:latin typeface="Open Sans"/>
                          <a:ea typeface="Open Sans"/>
                          <a:cs typeface="Open Sans"/>
                          <a:sym typeface="Open Sans"/>
                        </a:rPr>
                        <a:t>version</a:t>
                      </a:r>
                      <a:endParaRPr b="1" sz="2000">
                        <a:latin typeface="Open Sans"/>
                        <a:ea typeface="Open Sans"/>
                        <a:cs typeface="Open Sans"/>
                        <a:sym typeface="Open Sans"/>
                      </a:endParaRPr>
                    </a:p>
                  </a:txBody>
                  <a:tcPr marT="91425" marB="91425" marR="91425" marL="91425" anchor="ctr">
                    <a:solidFill>
                      <a:srgbClr val="EEEEEE"/>
                    </a:solidFill>
                  </a:tcPr>
                </a:tc>
                <a:tc>
                  <a:txBody>
                    <a:bodyPr/>
                    <a:lstStyle/>
                    <a:p>
                      <a:pPr indent="0" lvl="0" marL="0" rtl="0" algn="l">
                        <a:spcBef>
                          <a:spcPts val="0"/>
                        </a:spcBef>
                        <a:spcAft>
                          <a:spcPts val="0"/>
                        </a:spcAft>
                        <a:buNone/>
                      </a:pPr>
                      <a:r>
                        <a:rPr b="1" lang="en" sz="2000">
                          <a:latin typeface="Open Sans"/>
                          <a:ea typeface="Open Sans"/>
                          <a:cs typeface="Open Sans"/>
                          <a:sym typeface="Open Sans"/>
                        </a:rPr>
                        <a:t>Verification </a:t>
                      </a:r>
                      <a:endParaRPr b="1" sz="2000">
                        <a:latin typeface="Open Sans"/>
                        <a:ea typeface="Open Sans"/>
                        <a:cs typeface="Open Sans"/>
                        <a:sym typeface="Open Sans"/>
                      </a:endParaRPr>
                    </a:p>
                    <a:p>
                      <a:pPr indent="0" lvl="0" marL="0" rtl="0" algn="l">
                        <a:spcBef>
                          <a:spcPts val="0"/>
                        </a:spcBef>
                        <a:spcAft>
                          <a:spcPts val="0"/>
                        </a:spcAft>
                        <a:buNone/>
                      </a:pPr>
                      <a:r>
                        <a:rPr b="1" lang="en" sz="2000">
                          <a:latin typeface="Open Sans"/>
                          <a:ea typeface="Open Sans"/>
                          <a:cs typeface="Open Sans"/>
                          <a:sym typeface="Open Sans"/>
                        </a:rPr>
                        <a:t>result</a:t>
                      </a:r>
                      <a:endParaRPr b="1" sz="2000">
                        <a:latin typeface="Open Sans"/>
                        <a:ea typeface="Open Sans"/>
                        <a:cs typeface="Open Sans"/>
                        <a:sym typeface="Open Sans"/>
                      </a:endParaRPr>
                    </a:p>
                  </a:txBody>
                  <a:tcPr marT="91425" marB="91425" marR="91425" marL="91425" anchor="ctr">
                    <a:solidFill>
                      <a:srgbClr val="EEEEEE"/>
                    </a:solidFill>
                  </a:tcPr>
                </a:tc>
              </a:tr>
              <a:tr h="392600">
                <a:tc>
                  <a:txBody>
                    <a:bodyPr/>
                    <a:lstStyle/>
                    <a:p>
                      <a:pPr indent="0" lvl="0" marL="0" rtl="0" algn="l">
                        <a:spcBef>
                          <a:spcPts val="0"/>
                        </a:spcBef>
                        <a:spcAft>
                          <a:spcPts val="0"/>
                        </a:spcAft>
                        <a:buNone/>
                      </a:pPr>
                      <a:r>
                        <a:rPr lang="en" sz="2000">
                          <a:latin typeface="Open Sans"/>
                          <a:ea typeface="Open Sans"/>
                          <a:cs typeface="Open Sans"/>
                          <a:sym typeface="Open Sans"/>
                        </a:rPr>
                        <a:t>11 </a:t>
                      </a:r>
                      <a:r>
                        <a:rPr lang="en" sz="2000">
                          <a:solidFill>
                            <a:srgbClr val="000000"/>
                          </a:solidFill>
                          <a:latin typeface="Open Sans"/>
                          <a:ea typeface="Open Sans"/>
                          <a:cs typeface="Open Sans"/>
                          <a:sym typeface="Open Sans"/>
                        </a:rPr>
                        <a:t> </a:t>
                      </a:r>
                      <a:endParaRPr sz="2000">
                        <a:latin typeface="Open Sans"/>
                        <a:ea typeface="Open Sans"/>
                        <a:cs typeface="Open Sans"/>
                        <a:sym typeface="Open Sans"/>
                      </a:endParaRPr>
                    </a:p>
                  </a:txBody>
                  <a:tcPr marT="91425" marB="91425" marR="91425" marL="91425">
                    <a:solidFill>
                      <a:srgbClr val="D9EAD3"/>
                    </a:solidFill>
                  </a:tcPr>
                </a:tc>
                <a:tc>
                  <a:txBody>
                    <a:bodyPr/>
                    <a:lstStyle/>
                    <a:p>
                      <a:pPr indent="0" lvl="0" marL="0" rtl="0" algn="l">
                        <a:spcBef>
                          <a:spcPts val="0"/>
                        </a:spcBef>
                        <a:spcAft>
                          <a:spcPts val="0"/>
                        </a:spcAft>
                        <a:buNone/>
                      </a:pPr>
                      <a:r>
                        <a:rPr lang="en" sz="2000">
                          <a:latin typeface="Open Sans"/>
                          <a:ea typeface="Open Sans"/>
                          <a:cs typeface="Open Sans"/>
                          <a:sym typeface="Open Sans"/>
                        </a:rPr>
                        <a:t>54 </a:t>
                      </a:r>
                      <a:r>
                        <a:rPr lang="en" sz="2000">
                          <a:solidFill>
                            <a:srgbClr val="000000"/>
                          </a:solidFill>
                          <a:highlight>
                            <a:srgbClr val="FFFF00"/>
                          </a:highlight>
                          <a:latin typeface="Open Sans"/>
                          <a:ea typeface="Open Sans"/>
                          <a:cs typeface="Open Sans"/>
                          <a:sym typeface="Open Sans"/>
                        </a:rPr>
                        <a:t> </a:t>
                      </a:r>
                      <a:r>
                        <a:rPr b="1" lang="en" sz="2000">
                          <a:highlight>
                            <a:srgbClr val="FFFF00"/>
                          </a:highlight>
                          <a:latin typeface="Open Sans"/>
                          <a:ea typeface="Open Sans"/>
                          <a:cs typeface="Open Sans"/>
                          <a:sym typeface="Open Sans"/>
                        </a:rPr>
                        <a:t>prod</a:t>
                      </a:r>
                      <a:r>
                        <a:rPr b="1" lang="en" sz="2000">
                          <a:solidFill>
                            <a:srgbClr val="FFFF00"/>
                          </a:solidFill>
                          <a:highlight>
                            <a:srgbClr val="FFFF00"/>
                          </a:highlight>
                          <a:latin typeface="Open Sans"/>
                          <a:ea typeface="Open Sans"/>
                          <a:cs typeface="Open Sans"/>
                          <a:sym typeface="Open Sans"/>
                        </a:rPr>
                        <a:t>.</a:t>
                      </a:r>
                      <a:r>
                        <a:rPr b="1" lang="en" sz="2000">
                          <a:solidFill>
                            <a:srgbClr val="000000"/>
                          </a:solidFill>
                          <a:highlight>
                            <a:srgbClr val="FF9900"/>
                          </a:highlight>
                          <a:latin typeface="Open Sans"/>
                          <a:ea typeface="Open Sans"/>
                          <a:cs typeface="Open Sans"/>
                          <a:sym typeface="Open Sans"/>
                        </a:rPr>
                        <a:t> </a:t>
                      </a:r>
                      <a:endParaRPr sz="2000">
                        <a:latin typeface="Open Sans"/>
                        <a:ea typeface="Open Sans"/>
                        <a:cs typeface="Open Sans"/>
                        <a:sym typeface="Open Sans"/>
                      </a:endParaRPr>
                    </a:p>
                  </a:txBody>
                  <a:tcPr marT="91425" marB="91425" marR="91425" marL="91425">
                    <a:solidFill>
                      <a:srgbClr val="D9EAD3"/>
                    </a:solidFill>
                  </a:tcPr>
                </a:tc>
                <a:tc>
                  <a:txBody>
                    <a:bodyPr/>
                    <a:lstStyle/>
                    <a:p>
                      <a:pPr indent="0" lvl="0" marL="0" rtl="0" algn="l">
                        <a:spcBef>
                          <a:spcPts val="0"/>
                        </a:spcBef>
                        <a:spcAft>
                          <a:spcPts val="0"/>
                        </a:spcAft>
                        <a:buNone/>
                      </a:pPr>
                      <a:r>
                        <a:rPr lang="en" sz="2000">
                          <a:latin typeface="Open Sans"/>
                          <a:ea typeface="Open Sans"/>
                          <a:cs typeface="Open Sans"/>
                          <a:sym typeface="Open Sans"/>
                        </a:rPr>
                        <a:t>success</a:t>
                      </a:r>
                      <a:endParaRPr sz="2000">
                        <a:latin typeface="Open Sans"/>
                        <a:ea typeface="Open Sans"/>
                        <a:cs typeface="Open Sans"/>
                        <a:sym typeface="Open Sans"/>
                      </a:endParaRPr>
                    </a:p>
                  </a:txBody>
                  <a:tcPr marT="91425" marB="91425" marR="91425" marL="91425">
                    <a:solidFill>
                      <a:srgbClr val="D9EAD3"/>
                    </a:solidFill>
                  </a:tcPr>
                </a:tc>
              </a:tr>
              <a:tr h="392600">
                <a:tc>
                  <a:txBody>
                    <a:bodyPr/>
                    <a:lstStyle/>
                    <a:p>
                      <a:pPr indent="0" lvl="0" marL="0" rtl="0" algn="l">
                        <a:spcBef>
                          <a:spcPts val="0"/>
                        </a:spcBef>
                        <a:spcAft>
                          <a:spcPts val="0"/>
                        </a:spcAft>
                        <a:buNone/>
                      </a:pPr>
                      <a:r>
                        <a:rPr lang="en" sz="2000">
                          <a:latin typeface="Open Sans"/>
                          <a:ea typeface="Open Sans"/>
                          <a:cs typeface="Open Sans"/>
                          <a:sym typeface="Open Sans"/>
                        </a:rPr>
                        <a:t>12</a:t>
                      </a:r>
                      <a:endParaRPr sz="2000">
                        <a:latin typeface="Open Sans"/>
                        <a:ea typeface="Open Sans"/>
                        <a:cs typeface="Open Sans"/>
                        <a:sym typeface="Open Sans"/>
                      </a:endParaRPr>
                    </a:p>
                  </a:txBody>
                  <a:tcPr marT="91425" marB="91425" marR="91425" marL="91425">
                    <a:solidFill>
                      <a:srgbClr val="F4CCCC"/>
                    </a:solidFill>
                  </a:tcPr>
                </a:tc>
                <a:tc>
                  <a:txBody>
                    <a:bodyPr/>
                    <a:lstStyle/>
                    <a:p>
                      <a:pPr indent="0" lvl="0" marL="0" rtl="0" algn="l">
                        <a:spcBef>
                          <a:spcPts val="0"/>
                        </a:spcBef>
                        <a:spcAft>
                          <a:spcPts val="0"/>
                        </a:spcAft>
                        <a:buNone/>
                      </a:pPr>
                      <a:r>
                        <a:rPr lang="en" sz="2000">
                          <a:latin typeface="Open Sans"/>
                          <a:ea typeface="Open Sans"/>
                          <a:cs typeface="Open Sans"/>
                          <a:sym typeface="Open Sans"/>
                        </a:rPr>
                        <a:t>54</a:t>
                      </a:r>
                      <a:endParaRPr sz="2000">
                        <a:latin typeface="Open Sans"/>
                        <a:ea typeface="Open Sans"/>
                        <a:cs typeface="Open Sans"/>
                        <a:sym typeface="Open Sans"/>
                      </a:endParaRPr>
                    </a:p>
                  </a:txBody>
                  <a:tcPr marT="91425" marB="91425" marR="91425" marL="91425">
                    <a:solidFill>
                      <a:srgbClr val="F4CCCC"/>
                    </a:solidFill>
                  </a:tcPr>
                </a:tc>
                <a:tc>
                  <a:txBody>
                    <a:bodyPr/>
                    <a:lstStyle/>
                    <a:p>
                      <a:pPr indent="0" lvl="0" marL="0" rtl="0" algn="l">
                        <a:spcBef>
                          <a:spcPts val="0"/>
                        </a:spcBef>
                        <a:spcAft>
                          <a:spcPts val="0"/>
                        </a:spcAft>
                        <a:buNone/>
                      </a:pPr>
                      <a:r>
                        <a:rPr lang="en" sz="2000">
                          <a:latin typeface="Open Sans"/>
                          <a:ea typeface="Open Sans"/>
                          <a:cs typeface="Open Sans"/>
                          <a:sym typeface="Open Sans"/>
                        </a:rPr>
                        <a:t>failure</a:t>
                      </a:r>
                      <a:endParaRPr sz="2000">
                        <a:latin typeface="Open Sans"/>
                        <a:ea typeface="Open Sans"/>
                        <a:cs typeface="Open Sans"/>
                        <a:sym typeface="Open Sans"/>
                      </a:endParaRPr>
                    </a:p>
                  </a:txBody>
                  <a:tcPr marT="91425" marB="91425" marR="91425" marL="91425">
                    <a:solidFill>
                      <a:srgbClr val="F4CCCC"/>
                    </a:solidFill>
                  </a:tcPr>
                </a:tc>
              </a:tr>
              <a:tr h="392600">
                <a:tc>
                  <a:txBody>
                    <a:bodyPr/>
                    <a:lstStyle/>
                    <a:p>
                      <a:pPr indent="0" lvl="0" marL="0" rtl="0" algn="l">
                        <a:spcBef>
                          <a:spcPts val="0"/>
                        </a:spcBef>
                        <a:spcAft>
                          <a:spcPts val="0"/>
                        </a:spcAft>
                        <a:buNone/>
                      </a:pPr>
                      <a:r>
                        <a:rPr lang="en" sz="2000">
                          <a:latin typeface="Open Sans"/>
                          <a:ea typeface="Open Sans"/>
                          <a:cs typeface="Open Sans"/>
                          <a:sym typeface="Open Sans"/>
                        </a:rPr>
                        <a:t>12</a:t>
                      </a:r>
                      <a:endParaRPr sz="2000">
                        <a:latin typeface="Open Sans"/>
                        <a:ea typeface="Open Sans"/>
                        <a:cs typeface="Open Sans"/>
                        <a:sym typeface="Open Sans"/>
                      </a:endParaRPr>
                    </a:p>
                  </a:txBody>
                  <a:tcPr marT="91425" marB="91425" marR="91425" marL="91425">
                    <a:solidFill>
                      <a:srgbClr val="D9EAD3"/>
                    </a:solidFill>
                  </a:tcPr>
                </a:tc>
                <a:tc>
                  <a:txBody>
                    <a:bodyPr/>
                    <a:lstStyle/>
                    <a:p>
                      <a:pPr indent="0" lvl="0" marL="0" rtl="0" algn="l">
                        <a:spcBef>
                          <a:spcPts val="0"/>
                        </a:spcBef>
                        <a:spcAft>
                          <a:spcPts val="0"/>
                        </a:spcAft>
                        <a:buNone/>
                      </a:pPr>
                      <a:r>
                        <a:rPr lang="en" sz="2000">
                          <a:latin typeface="Open Sans"/>
                          <a:ea typeface="Open Sans"/>
                          <a:cs typeface="Open Sans"/>
                          <a:sym typeface="Open Sans"/>
                        </a:rPr>
                        <a:t>55</a:t>
                      </a:r>
                      <a:endParaRPr sz="2000">
                        <a:latin typeface="Open Sans"/>
                        <a:ea typeface="Open Sans"/>
                        <a:cs typeface="Open Sans"/>
                        <a:sym typeface="Open Sans"/>
                      </a:endParaRPr>
                    </a:p>
                  </a:txBody>
                  <a:tcPr marT="91425" marB="91425" marR="91425" marL="91425">
                    <a:solidFill>
                      <a:srgbClr val="D9EAD3"/>
                    </a:solidFill>
                  </a:tcPr>
                </a:tc>
                <a:tc>
                  <a:txBody>
                    <a:bodyPr/>
                    <a:lstStyle/>
                    <a:p>
                      <a:pPr indent="0" lvl="0" marL="0" rtl="0" algn="l">
                        <a:spcBef>
                          <a:spcPts val="0"/>
                        </a:spcBef>
                        <a:spcAft>
                          <a:spcPts val="0"/>
                        </a:spcAft>
                        <a:buNone/>
                      </a:pPr>
                      <a:r>
                        <a:rPr lang="en" sz="2000">
                          <a:latin typeface="Open Sans"/>
                          <a:ea typeface="Open Sans"/>
                          <a:cs typeface="Open Sans"/>
                          <a:sym typeface="Open Sans"/>
                        </a:rPr>
                        <a:t>success</a:t>
                      </a:r>
                      <a:endParaRPr sz="2000">
                        <a:latin typeface="Open Sans"/>
                        <a:ea typeface="Open Sans"/>
                        <a:cs typeface="Open Sans"/>
                        <a:sym typeface="Open Sans"/>
                      </a:endParaRPr>
                    </a:p>
                  </a:txBody>
                  <a:tcPr marT="91425" marB="91425" marR="91425" marL="91425">
                    <a:solidFill>
                      <a:srgbClr val="D9EAD3"/>
                    </a:solidFill>
                  </a:tcPr>
                </a:tc>
              </a:tr>
            </a:tbl>
          </a:graphicData>
        </a:graphic>
      </p:graphicFrame>
      <p:sp>
        <p:nvSpPr>
          <p:cNvPr id="1020" name="Google Shape;1020;p145"/>
          <p:cNvSpPr txBox="1"/>
          <p:nvPr/>
        </p:nvSpPr>
        <p:spPr>
          <a:xfrm>
            <a:off x="468000" y="3656225"/>
            <a:ext cx="8208000" cy="1121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rgbClr val="666666"/>
                </a:solidFill>
                <a:latin typeface="Courier New"/>
                <a:ea typeface="Courier New"/>
                <a:cs typeface="Courier New"/>
                <a:sym typeface="Courier New"/>
              </a:rPr>
              <a:t>$ pact-broker can-i-deploy </a:t>
            </a:r>
            <a:endParaRPr sz="1800">
              <a:solidFill>
                <a:srgbClr val="666666"/>
              </a:solidFill>
              <a:latin typeface="Courier New"/>
              <a:ea typeface="Courier New"/>
              <a:cs typeface="Courier New"/>
              <a:sym typeface="Courier New"/>
            </a:endParaRPr>
          </a:p>
          <a:p>
            <a:pPr indent="0" lvl="0" marL="0" marR="0" rtl="0" algn="ctr">
              <a:lnSpc>
                <a:spcPct val="100000"/>
              </a:lnSpc>
              <a:spcBef>
                <a:spcPts val="0"/>
              </a:spcBef>
              <a:spcAft>
                <a:spcPts val="0"/>
              </a:spcAft>
              <a:buNone/>
            </a:pPr>
            <a:r>
              <a:rPr lang="en" sz="1800">
                <a:solidFill>
                  <a:srgbClr val="666666"/>
                </a:solidFill>
                <a:latin typeface="Courier New"/>
                <a:ea typeface="Courier New"/>
                <a:cs typeface="Courier New"/>
                <a:sym typeface="Courier New"/>
              </a:rPr>
              <a:t>--pacticipant Foo --version 11</a:t>
            </a:r>
            <a:endParaRPr sz="1800">
              <a:solidFill>
                <a:srgbClr val="666666"/>
              </a:solidFill>
              <a:latin typeface="Courier New"/>
              <a:ea typeface="Courier New"/>
              <a:cs typeface="Courier New"/>
              <a:sym typeface="Courier New"/>
            </a:endParaRPr>
          </a:p>
          <a:p>
            <a:pPr indent="0" lvl="0" marL="0" marR="0" rtl="0" algn="ctr">
              <a:lnSpc>
                <a:spcPct val="100000"/>
              </a:lnSpc>
              <a:spcBef>
                <a:spcPts val="0"/>
              </a:spcBef>
              <a:spcAft>
                <a:spcPts val="0"/>
              </a:spcAft>
              <a:buNone/>
            </a:pPr>
            <a:r>
              <a:rPr lang="en" sz="1800">
                <a:solidFill>
                  <a:srgbClr val="666666"/>
                </a:solidFill>
                <a:latin typeface="Courier New"/>
                <a:ea typeface="Courier New"/>
                <a:cs typeface="Courier New"/>
                <a:sym typeface="Courier New"/>
              </a:rPr>
              <a:t>--pacticipant Bar --version 54</a:t>
            </a:r>
            <a:endParaRPr sz="1800" strike="noStrike">
              <a:solidFill>
                <a:srgbClr val="000000"/>
              </a:solidFill>
              <a:latin typeface="Courier New"/>
              <a:ea typeface="Courier New"/>
              <a:cs typeface="Courier New"/>
              <a:sym typeface="Courier New"/>
            </a:endParaRPr>
          </a:p>
        </p:txBody>
      </p:sp>
      <p:sp>
        <p:nvSpPr>
          <p:cNvPr id="1021" name="Google Shape;1021;p145"/>
          <p:cNvSpPr/>
          <p:nvPr/>
        </p:nvSpPr>
        <p:spPr>
          <a:xfrm rot="10800000">
            <a:off x="7594925" y="1950125"/>
            <a:ext cx="915900" cy="2423700"/>
          </a:xfrm>
          <a:prstGeom prst="curvedRightArrow">
            <a:avLst>
              <a:gd fmla="val 4871" name="adj1"/>
              <a:gd fmla="val 22163" name="adj2"/>
              <a:gd fmla="val 21065"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5" name="Shape 1025"/>
        <p:cNvGrpSpPr/>
        <p:nvPr/>
      </p:nvGrpSpPr>
      <p:grpSpPr>
        <a:xfrm>
          <a:off x="0" y="0"/>
          <a:ext cx="0" cy="0"/>
          <a:chOff x="0" y="0"/>
          <a:chExt cx="0" cy="0"/>
        </a:xfrm>
      </p:grpSpPr>
      <p:sp>
        <p:nvSpPr>
          <p:cNvPr id="1026" name="Google Shape;1026;p146"/>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a:t>
            </a:r>
            <a:r>
              <a:rPr lang="en"/>
              <a:t>an-i-deploy - better</a:t>
            </a:r>
            <a:endParaRPr/>
          </a:p>
        </p:txBody>
      </p:sp>
      <p:sp>
        <p:nvSpPr>
          <p:cNvPr id="1027" name="Google Shape;1027;p146"/>
          <p:cNvSpPr txBox="1"/>
          <p:nvPr>
            <p:ph idx="12" type="sldNum"/>
          </p:nvPr>
        </p:nvSpPr>
        <p:spPr>
          <a:xfrm>
            <a:off x="64366" y="4701426"/>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028" name="Google Shape;1028;p146"/>
          <p:cNvSpPr txBox="1"/>
          <p:nvPr/>
        </p:nvSpPr>
        <p:spPr>
          <a:xfrm>
            <a:off x="398675" y="1135800"/>
            <a:ext cx="4231500" cy="4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2400">
              <a:solidFill>
                <a:srgbClr val="353737"/>
              </a:solidFill>
              <a:latin typeface="Roboto Slab"/>
              <a:ea typeface="Roboto Slab"/>
              <a:cs typeface="Roboto Slab"/>
              <a:sym typeface="Roboto Slab"/>
            </a:endParaRPr>
          </a:p>
        </p:txBody>
      </p:sp>
      <p:sp>
        <p:nvSpPr>
          <p:cNvPr id="1029" name="Google Shape;1029;p146"/>
          <p:cNvSpPr/>
          <p:nvPr/>
        </p:nvSpPr>
        <p:spPr>
          <a:xfrm rot="10800000">
            <a:off x="4974250" y="1591200"/>
            <a:ext cx="332400" cy="218700"/>
          </a:xfrm>
          <a:prstGeom prst="triangle">
            <a:avLst>
              <a:gd fmla="val 50000"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030" name="Google Shape;1030;p146"/>
          <p:cNvGraphicFramePr/>
          <p:nvPr/>
        </p:nvGraphicFramePr>
        <p:xfrm>
          <a:off x="467988" y="1045275"/>
          <a:ext cx="3000000" cy="3000000"/>
        </p:xfrm>
        <a:graphic>
          <a:graphicData uri="http://schemas.openxmlformats.org/drawingml/2006/table">
            <a:tbl>
              <a:tblPr>
                <a:noFill/>
                <a:tableStyleId>{C76E0D5B-8E8A-4261-B196-00B6DCBE48A4}</a:tableStyleId>
              </a:tblPr>
              <a:tblGrid>
                <a:gridCol w="2391000"/>
                <a:gridCol w="2261525"/>
                <a:gridCol w="2418750"/>
              </a:tblGrid>
              <a:tr h="638000">
                <a:tc>
                  <a:txBody>
                    <a:bodyPr/>
                    <a:lstStyle/>
                    <a:p>
                      <a:pPr indent="0" lvl="0" marL="0" rtl="0" algn="l">
                        <a:spcBef>
                          <a:spcPts val="0"/>
                        </a:spcBef>
                        <a:spcAft>
                          <a:spcPts val="0"/>
                        </a:spcAft>
                        <a:buNone/>
                      </a:pPr>
                      <a:r>
                        <a:rPr b="1" lang="en" sz="2000">
                          <a:latin typeface="Open Sans"/>
                          <a:ea typeface="Open Sans"/>
                          <a:cs typeface="Open Sans"/>
                          <a:sym typeface="Open Sans"/>
                        </a:rPr>
                        <a:t>Consumer (Foo) </a:t>
                      </a:r>
                      <a:br>
                        <a:rPr b="1" lang="en" sz="2000">
                          <a:latin typeface="Open Sans"/>
                          <a:ea typeface="Open Sans"/>
                          <a:cs typeface="Open Sans"/>
                          <a:sym typeface="Open Sans"/>
                        </a:rPr>
                      </a:br>
                      <a:r>
                        <a:rPr b="1" lang="en" sz="2000">
                          <a:latin typeface="Open Sans"/>
                          <a:ea typeface="Open Sans"/>
                          <a:cs typeface="Open Sans"/>
                          <a:sym typeface="Open Sans"/>
                        </a:rPr>
                        <a:t>version</a:t>
                      </a:r>
                      <a:endParaRPr b="1" sz="2000">
                        <a:latin typeface="Open Sans"/>
                        <a:ea typeface="Open Sans"/>
                        <a:cs typeface="Open Sans"/>
                        <a:sym typeface="Open Sans"/>
                      </a:endParaRPr>
                    </a:p>
                  </a:txBody>
                  <a:tcPr marT="91425" marB="91425" marR="91425" marL="91425" anchor="ctr">
                    <a:solidFill>
                      <a:srgbClr val="EEEEEE"/>
                    </a:solidFill>
                  </a:tcPr>
                </a:tc>
                <a:tc>
                  <a:txBody>
                    <a:bodyPr/>
                    <a:lstStyle/>
                    <a:p>
                      <a:pPr indent="0" lvl="0" marL="0" rtl="0" algn="l">
                        <a:spcBef>
                          <a:spcPts val="0"/>
                        </a:spcBef>
                        <a:spcAft>
                          <a:spcPts val="0"/>
                        </a:spcAft>
                        <a:buNone/>
                      </a:pPr>
                      <a:r>
                        <a:rPr b="1" lang="en" sz="2000">
                          <a:latin typeface="Open Sans"/>
                          <a:ea typeface="Open Sans"/>
                          <a:cs typeface="Open Sans"/>
                          <a:sym typeface="Open Sans"/>
                        </a:rPr>
                        <a:t>Provider (Bar)</a:t>
                      </a:r>
                      <a:endParaRPr b="1" sz="2000">
                        <a:latin typeface="Open Sans"/>
                        <a:ea typeface="Open Sans"/>
                        <a:cs typeface="Open Sans"/>
                        <a:sym typeface="Open Sans"/>
                      </a:endParaRPr>
                    </a:p>
                    <a:p>
                      <a:pPr indent="0" lvl="0" marL="0" rtl="0" algn="l">
                        <a:spcBef>
                          <a:spcPts val="0"/>
                        </a:spcBef>
                        <a:spcAft>
                          <a:spcPts val="0"/>
                        </a:spcAft>
                        <a:buNone/>
                      </a:pPr>
                      <a:r>
                        <a:rPr b="1" lang="en" sz="2000">
                          <a:latin typeface="Open Sans"/>
                          <a:ea typeface="Open Sans"/>
                          <a:cs typeface="Open Sans"/>
                          <a:sym typeface="Open Sans"/>
                        </a:rPr>
                        <a:t>version</a:t>
                      </a:r>
                      <a:endParaRPr b="1" sz="2000">
                        <a:latin typeface="Open Sans"/>
                        <a:ea typeface="Open Sans"/>
                        <a:cs typeface="Open Sans"/>
                        <a:sym typeface="Open Sans"/>
                      </a:endParaRPr>
                    </a:p>
                  </a:txBody>
                  <a:tcPr marT="91425" marB="91425" marR="91425" marL="91425" anchor="ctr">
                    <a:solidFill>
                      <a:srgbClr val="EEEEEE"/>
                    </a:solidFill>
                  </a:tcPr>
                </a:tc>
                <a:tc>
                  <a:txBody>
                    <a:bodyPr/>
                    <a:lstStyle/>
                    <a:p>
                      <a:pPr indent="0" lvl="0" marL="0" rtl="0" algn="l">
                        <a:spcBef>
                          <a:spcPts val="0"/>
                        </a:spcBef>
                        <a:spcAft>
                          <a:spcPts val="0"/>
                        </a:spcAft>
                        <a:buNone/>
                      </a:pPr>
                      <a:r>
                        <a:rPr b="1" lang="en" sz="2000">
                          <a:latin typeface="Open Sans"/>
                          <a:ea typeface="Open Sans"/>
                          <a:cs typeface="Open Sans"/>
                          <a:sym typeface="Open Sans"/>
                        </a:rPr>
                        <a:t>Verification </a:t>
                      </a:r>
                      <a:endParaRPr b="1" sz="2000">
                        <a:latin typeface="Open Sans"/>
                        <a:ea typeface="Open Sans"/>
                        <a:cs typeface="Open Sans"/>
                        <a:sym typeface="Open Sans"/>
                      </a:endParaRPr>
                    </a:p>
                    <a:p>
                      <a:pPr indent="0" lvl="0" marL="0" rtl="0" algn="l">
                        <a:spcBef>
                          <a:spcPts val="0"/>
                        </a:spcBef>
                        <a:spcAft>
                          <a:spcPts val="0"/>
                        </a:spcAft>
                        <a:buNone/>
                      </a:pPr>
                      <a:r>
                        <a:rPr b="1" lang="en" sz="2000">
                          <a:latin typeface="Open Sans"/>
                          <a:ea typeface="Open Sans"/>
                          <a:cs typeface="Open Sans"/>
                          <a:sym typeface="Open Sans"/>
                        </a:rPr>
                        <a:t>result</a:t>
                      </a:r>
                      <a:endParaRPr b="1" sz="2000">
                        <a:latin typeface="Open Sans"/>
                        <a:ea typeface="Open Sans"/>
                        <a:cs typeface="Open Sans"/>
                        <a:sym typeface="Open Sans"/>
                      </a:endParaRPr>
                    </a:p>
                  </a:txBody>
                  <a:tcPr marT="91425" marB="91425" marR="91425" marL="91425" anchor="ctr">
                    <a:solidFill>
                      <a:srgbClr val="EEEEEE"/>
                    </a:solidFill>
                  </a:tcPr>
                </a:tc>
              </a:tr>
              <a:tr h="392600">
                <a:tc>
                  <a:txBody>
                    <a:bodyPr/>
                    <a:lstStyle/>
                    <a:p>
                      <a:pPr indent="0" lvl="0" marL="0" rtl="0" algn="l">
                        <a:spcBef>
                          <a:spcPts val="0"/>
                        </a:spcBef>
                        <a:spcAft>
                          <a:spcPts val="0"/>
                        </a:spcAft>
                        <a:buNone/>
                      </a:pPr>
                      <a:r>
                        <a:rPr lang="en" sz="2000">
                          <a:latin typeface="Open Sans"/>
                          <a:ea typeface="Open Sans"/>
                          <a:cs typeface="Open Sans"/>
                          <a:sym typeface="Open Sans"/>
                        </a:rPr>
                        <a:t>11 </a:t>
                      </a:r>
                      <a:r>
                        <a:rPr lang="en" sz="2000">
                          <a:solidFill>
                            <a:srgbClr val="000000"/>
                          </a:solidFill>
                          <a:latin typeface="Open Sans"/>
                          <a:ea typeface="Open Sans"/>
                          <a:cs typeface="Open Sans"/>
                          <a:sym typeface="Open Sans"/>
                        </a:rPr>
                        <a:t> </a:t>
                      </a:r>
                      <a:endParaRPr sz="2000">
                        <a:latin typeface="Open Sans"/>
                        <a:ea typeface="Open Sans"/>
                        <a:cs typeface="Open Sans"/>
                        <a:sym typeface="Open Sans"/>
                      </a:endParaRPr>
                    </a:p>
                  </a:txBody>
                  <a:tcPr marT="91425" marB="91425" marR="91425" marL="91425">
                    <a:solidFill>
                      <a:srgbClr val="D9EAD3"/>
                    </a:solidFill>
                  </a:tcPr>
                </a:tc>
                <a:tc>
                  <a:txBody>
                    <a:bodyPr/>
                    <a:lstStyle/>
                    <a:p>
                      <a:pPr indent="0" lvl="0" marL="0" rtl="0" algn="l">
                        <a:spcBef>
                          <a:spcPts val="0"/>
                        </a:spcBef>
                        <a:spcAft>
                          <a:spcPts val="0"/>
                        </a:spcAft>
                        <a:buNone/>
                      </a:pPr>
                      <a:r>
                        <a:rPr lang="en" sz="2000">
                          <a:latin typeface="Open Sans"/>
                          <a:ea typeface="Open Sans"/>
                          <a:cs typeface="Open Sans"/>
                          <a:sym typeface="Open Sans"/>
                        </a:rPr>
                        <a:t>54 </a:t>
                      </a:r>
                      <a:r>
                        <a:rPr lang="en" sz="2000">
                          <a:solidFill>
                            <a:srgbClr val="000000"/>
                          </a:solidFill>
                          <a:highlight>
                            <a:srgbClr val="FFFF00"/>
                          </a:highlight>
                          <a:latin typeface="Open Sans"/>
                          <a:ea typeface="Open Sans"/>
                          <a:cs typeface="Open Sans"/>
                          <a:sym typeface="Open Sans"/>
                        </a:rPr>
                        <a:t> </a:t>
                      </a:r>
                      <a:r>
                        <a:rPr b="1" lang="en" sz="2000">
                          <a:highlight>
                            <a:srgbClr val="FFFF00"/>
                          </a:highlight>
                          <a:latin typeface="Open Sans"/>
                          <a:ea typeface="Open Sans"/>
                          <a:cs typeface="Open Sans"/>
                          <a:sym typeface="Open Sans"/>
                        </a:rPr>
                        <a:t>prod</a:t>
                      </a:r>
                      <a:r>
                        <a:rPr b="1" lang="en" sz="2000">
                          <a:solidFill>
                            <a:srgbClr val="FFFF00"/>
                          </a:solidFill>
                          <a:highlight>
                            <a:srgbClr val="FFFF00"/>
                          </a:highlight>
                          <a:latin typeface="Open Sans"/>
                          <a:ea typeface="Open Sans"/>
                          <a:cs typeface="Open Sans"/>
                          <a:sym typeface="Open Sans"/>
                        </a:rPr>
                        <a:t>.</a:t>
                      </a:r>
                      <a:r>
                        <a:rPr b="1" lang="en" sz="2000">
                          <a:solidFill>
                            <a:srgbClr val="000000"/>
                          </a:solidFill>
                          <a:highlight>
                            <a:srgbClr val="FF9900"/>
                          </a:highlight>
                          <a:latin typeface="Open Sans"/>
                          <a:ea typeface="Open Sans"/>
                          <a:cs typeface="Open Sans"/>
                          <a:sym typeface="Open Sans"/>
                        </a:rPr>
                        <a:t> </a:t>
                      </a:r>
                      <a:endParaRPr sz="2000">
                        <a:latin typeface="Open Sans"/>
                        <a:ea typeface="Open Sans"/>
                        <a:cs typeface="Open Sans"/>
                        <a:sym typeface="Open Sans"/>
                      </a:endParaRPr>
                    </a:p>
                  </a:txBody>
                  <a:tcPr marT="91425" marB="91425" marR="91425" marL="91425">
                    <a:solidFill>
                      <a:srgbClr val="D9EAD3"/>
                    </a:solidFill>
                  </a:tcPr>
                </a:tc>
                <a:tc>
                  <a:txBody>
                    <a:bodyPr/>
                    <a:lstStyle/>
                    <a:p>
                      <a:pPr indent="0" lvl="0" marL="0" rtl="0" algn="l">
                        <a:spcBef>
                          <a:spcPts val="0"/>
                        </a:spcBef>
                        <a:spcAft>
                          <a:spcPts val="0"/>
                        </a:spcAft>
                        <a:buNone/>
                      </a:pPr>
                      <a:r>
                        <a:rPr lang="en" sz="2000">
                          <a:latin typeface="Open Sans"/>
                          <a:ea typeface="Open Sans"/>
                          <a:cs typeface="Open Sans"/>
                          <a:sym typeface="Open Sans"/>
                        </a:rPr>
                        <a:t>success</a:t>
                      </a:r>
                      <a:endParaRPr sz="2000">
                        <a:latin typeface="Open Sans"/>
                        <a:ea typeface="Open Sans"/>
                        <a:cs typeface="Open Sans"/>
                        <a:sym typeface="Open Sans"/>
                      </a:endParaRPr>
                    </a:p>
                  </a:txBody>
                  <a:tcPr marT="91425" marB="91425" marR="91425" marL="91425">
                    <a:solidFill>
                      <a:srgbClr val="D9EAD3"/>
                    </a:solidFill>
                  </a:tcPr>
                </a:tc>
              </a:tr>
              <a:tr h="392600">
                <a:tc>
                  <a:txBody>
                    <a:bodyPr/>
                    <a:lstStyle/>
                    <a:p>
                      <a:pPr indent="0" lvl="0" marL="0" rtl="0" algn="l">
                        <a:spcBef>
                          <a:spcPts val="0"/>
                        </a:spcBef>
                        <a:spcAft>
                          <a:spcPts val="0"/>
                        </a:spcAft>
                        <a:buNone/>
                      </a:pPr>
                      <a:r>
                        <a:rPr lang="en" sz="2000">
                          <a:latin typeface="Open Sans"/>
                          <a:ea typeface="Open Sans"/>
                          <a:cs typeface="Open Sans"/>
                          <a:sym typeface="Open Sans"/>
                        </a:rPr>
                        <a:t>12</a:t>
                      </a:r>
                      <a:endParaRPr sz="2000">
                        <a:latin typeface="Open Sans"/>
                        <a:ea typeface="Open Sans"/>
                        <a:cs typeface="Open Sans"/>
                        <a:sym typeface="Open Sans"/>
                      </a:endParaRPr>
                    </a:p>
                  </a:txBody>
                  <a:tcPr marT="91425" marB="91425" marR="91425" marL="91425">
                    <a:solidFill>
                      <a:srgbClr val="F4CCCC"/>
                    </a:solidFill>
                  </a:tcPr>
                </a:tc>
                <a:tc>
                  <a:txBody>
                    <a:bodyPr/>
                    <a:lstStyle/>
                    <a:p>
                      <a:pPr indent="0" lvl="0" marL="0" rtl="0" algn="l">
                        <a:spcBef>
                          <a:spcPts val="0"/>
                        </a:spcBef>
                        <a:spcAft>
                          <a:spcPts val="0"/>
                        </a:spcAft>
                        <a:buNone/>
                      </a:pPr>
                      <a:r>
                        <a:rPr lang="en" sz="2000">
                          <a:latin typeface="Open Sans"/>
                          <a:ea typeface="Open Sans"/>
                          <a:cs typeface="Open Sans"/>
                          <a:sym typeface="Open Sans"/>
                        </a:rPr>
                        <a:t>54</a:t>
                      </a:r>
                      <a:endParaRPr sz="2000">
                        <a:latin typeface="Open Sans"/>
                        <a:ea typeface="Open Sans"/>
                        <a:cs typeface="Open Sans"/>
                        <a:sym typeface="Open Sans"/>
                      </a:endParaRPr>
                    </a:p>
                  </a:txBody>
                  <a:tcPr marT="91425" marB="91425" marR="91425" marL="91425">
                    <a:solidFill>
                      <a:srgbClr val="F4CCCC"/>
                    </a:solidFill>
                  </a:tcPr>
                </a:tc>
                <a:tc>
                  <a:txBody>
                    <a:bodyPr/>
                    <a:lstStyle/>
                    <a:p>
                      <a:pPr indent="0" lvl="0" marL="0" rtl="0" algn="l">
                        <a:spcBef>
                          <a:spcPts val="0"/>
                        </a:spcBef>
                        <a:spcAft>
                          <a:spcPts val="0"/>
                        </a:spcAft>
                        <a:buNone/>
                      </a:pPr>
                      <a:r>
                        <a:rPr lang="en" sz="2000">
                          <a:latin typeface="Open Sans"/>
                          <a:ea typeface="Open Sans"/>
                          <a:cs typeface="Open Sans"/>
                          <a:sym typeface="Open Sans"/>
                        </a:rPr>
                        <a:t>failure</a:t>
                      </a:r>
                      <a:endParaRPr sz="2000">
                        <a:latin typeface="Open Sans"/>
                        <a:ea typeface="Open Sans"/>
                        <a:cs typeface="Open Sans"/>
                        <a:sym typeface="Open Sans"/>
                      </a:endParaRPr>
                    </a:p>
                  </a:txBody>
                  <a:tcPr marT="91425" marB="91425" marR="91425" marL="91425">
                    <a:solidFill>
                      <a:srgbClr val="F4CCCC"/>
                    </a:solidFill>
                  </a:tcPr>
                </a:tc>
              </a:tr>
              <a:tr h="392600">
                <a:tc>
                  <a:txBody>
                    <a:bodyPr/>
                    <a:lstStyle/>
                    <a:p>
                      <a:pPr indent="0" lvl="0" marL="0" rtl="0" algn="l">
                        <a:spcBef>
                          <a:spcPts val="0"/>
                        </a:spcBef>
                        <a:spcAft>
                          <a:spcPts val="0"/>
                        </a:spcAft>
                        <a:buNone/>
                      </a:pPr>
                      <a:r>
                        <a:rPr lang="en" sz="2000">
                          <a:latin typeface="Open Sans"/>
                          <a:ea typeface="Open Sans"/>
                          <a:cs typeface="Open Sans"/>
                          <a:sym typeface="Open Sans"/>
                        </a:rPr>
                        <a:t>12</a:t>
                      </a:r>
                      <a:endParaRPr sz="2000">
                        <a:latin typeface="Open Sans"/>
                        <a:ea typeface="Open Sans"/>
                        <a:cs typeface="Open Sans"/>
                        <a:sym typeface="Open Sans"/>
                      </a:endParaRPr>
                    </a:p>
                  </a:txBody>
                  <a:tcPr marT="91425" marB="91425" marR="91425" marL="91425">
                    <a:solidFill>
                      <a:srgbClr val="D9EAD3"/>
                    </a:solidFill>
                  </a:tcPr>
                </a:tc>
                <a:tc>
                  <a:txBody>
                    <a:bodyPr/>
                    <a:lstStyle/>
                    <a:p>
                      <a:pPr indent="0" lvl="0" marL="0" rtl="0" algn="l">
                        <a:spcBef>
                          <a:spcPts val="0"/>
                        </a:spcBef>
                        <a:spcAft>
                          <a:spcPts val="0"/>
                        </a:spcAft>
                        <a:buNone/>
                      </a:pPr>
                      <a:r>
                        <a:rPr lang="en" sz="2000">
                          <a:latin typeface="Open Sans"/>
                          <a:ea typeface="Open Sans"/>
                          <a:cs typeface="Open Sans"/>
                          <a:sym typeface="Open Sans"/>
                        </a:rPr>
                        <a:t>55</a:t>
                      </a:r>
                      <a:endParaRPr sz="2000">
                        <a:latin typeface="Open Sans"/>
                        <a:ea typeface="Open Sans"/>
                        <a:cs typeface="Open Sans"/>
                        <a:sym typeface="Open Sans"/>
                      </a:endParaRPr>
                    </a:p>
                  </a:txBody>
                  <a:tcPr marT="91425" marB="91425" marR="91425" marL="91425">
                    <a:solidFill>
                      <a:srgbClr val="D9EAD3"/>
                    </a:solidFill>
                  </a:tcPr>
                </a:tc>
                <a:tc>
                  <a:txBody>
                    <a:bodyPr/>
                    <a:lstStyle/>
                    <a:p>
                      <a:pPr indent="0" lvl="0" marL="0" rtl="0" algn="l">
                        <a:spcBef>
                          <a:spcPts val="0"/>
                        </a:spcBef>
                        <a:spcAft>
                          <a:spcPts val="0"/>
                        </a:spcAft>
                        <a:buNone/>
                      </a:pPr>
                      <a:r>
                        <a:rPr lang="en" sz="2000">
                          <a:latin typeface="Open Sans"/>
                          <a:ea typeface="Open Sans"/>
                          <a:cs typeface="Open Sans"/>
                          <a:sym typeface="Open Sans"/>
                        </a:rPr>
                        <a:t>success</a:t>
                      </a:r>
                      <a:endParaRPr sz="2000">
                        <a:latin typeface="Open Sans"/>
                        <a:ea typeface="Open Sans"/>
                        <a:cs typeface="Open Sans"/>
                        <a:sym typeface="Open Sans"/>
                      </a:endParaRPr>
                    </a:p>
                  </a:txBody>
                  <a:tcPr marT="91425" marB="91425" marR="91425" marL="91425">
                    <a:solidFill>
                      <a:srgbClr val="D9EAD3"/>
                    </a:solidFill>
                  </a:tcPr>
                </a:tc>
              </a:tr>
            </a:tbl>
          </a:graphicData>
        </a:graphic>
      </p:graphicFrame>
      <p:sp>
        <p:nvSpPr>
          <p:cNvPr id="1031" name="Google Shape;1031;p146"/>
          <p:cNvSpPr txBox="1"/>
          <p:nvPr/>
        </p:nvSpPr>
        <p:spPr>
          <a:xfrm>
            <a:off x="468000" y="3656225"/>
            <a:ext cx="8208000" cy="1121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rgbClr val="666666"/>
                </a:solidFill>
                <a:latin typeface="Courier New"/>
                <a:ea typeface="Courier New"/>
                <a:cs typeface="Courier New"/>
                <a:sym typeface="Courier New"/>
              </a:rPr>
              <a:t>$ pact-broker can-i-deploy </a:t>
            </a:r>
            <a:endParaRPr sz="1800">
              <a:solidFill>
                <a:srgbClr val="666666"/>
              </a:solidFill>
              <a:latin typeface="Courier New"/>
              <a:ea typeface="Courier New"/>
              <a:cs typeface="Courier New"/>
              <a:sym typeface="Courier New"/>
            </a:endParaRPr>
          </a:p>
          <a:p>
            <a:pPr indent="0" lvl="0" marL="0" marR="0" rtl="0" algn="ctr">
              <a:lnSpc>
                <a:spcPct val="100000"/>
              </a:lnSpc>
              <a:spcBef>
                <a:spcPts val="0"/>
              </a:spcBef>
              <a:spcAft>
                <a:spcPts val="0"/>
              </a:spcAft>
              <a:buNone/>
            </a:pPr>
            <a:r>
              <a:rPr lang="en" sz="1800">
                <a:solidFill>
                  <a:srgbClr val="666666"/>
                </a:solidFill>
                <a:latin typeface="Courier New"/>
                <a:ea typeface="Courier New"/>
                <a:cs typeface="Courier New"/>
                <a:sym typeface="Courier New"/>
              </a:rPr>
              <a:t>--pacticipant Foo --version 11</a:t>
            </a:r>
            <a:endParaRPr sz="1800">
              <a:solidFill>
                <a:srgbClr val="666666"/>
              </a:solidFill>
              <a:latin typeface="Courier New"/>
              <a:ea typeface="Courier New"/>
              <a:cs typeface="Courier New"/>
              <a:sym typeface="Courier New"/>
            </a:endParaRPr>
          </a:p>
          <a:p>
            <a:pPr indent="0" lvl="0" marL="0" marR="0" rtl="0" algn="ctr">
              <a:lnSpc>
                <a:spcPct val="100000"/>
              </a:lnSpc>
              <a:spcBef>
                <a:spcPts val="0"/>
              </a:spcBef>
              <a:spcAft>
                <a:spcPts val="0"/>
              </a:spcAft>
              <a:buNone/>
            </a:pPr>
            <a:r>
              <a:rPr lang="en" sz="1800">
                <a:solidFill>
                  <a:srgbClr val="666666"/>
                </a:solidFill>
                <a:latin typeface="Courier New"/>
                <a:ea typeface="Courier New"/>
                <a:cs typeface="Courier New"/>
                <a:sym typeface="Courier New"/>
              </a:rPr>
              <a:t> --pacticipant Bar </a:t>
            </a:r>
            <a:r>
              <a:rPr b="1" lang="en" sz="1800">
                <a:solidFill>
                  <a:srgbClr val="666666"/>
                </a:solidFill>
                <a:latin typeface="Courier New"/>
                <a:ea typeface="Courier New"/>
                <a:cs typeface="Courier New"/>
                <a:sym typeface="Courier New"/>
              </a:rPr>
              <a:t>--latest prod</a:t>
            </a:r>
            <a:endParaRPr b="1" sz="1800" strike="noStrike">
              <a:solidFill>
                <a:srgbClr val="000000"/>
              </a:solidFill>
              <a:latin typeface="Courier New"/>
              <a:ea typeface="Courier New"/>
              <a:cs typeface="Courier New"/>
              <a:sym typeface="Courier New"/>
            </a:endParaRPr>
          </a:p>
        </p:txBody>
      </p:sp>
      <p:sp>
        <p:nvSpPr>
          <p:cNvPr id="1032" name="Google Shape;1032;p146"/>
          <p:cNvSpPr/>
          <p:nvPr/>
        </p:nvSpPr>
        <p:spPr>
          <a:xfrm rot="10800000">
            <a:off x="7594925" y="1950125"/>
            <a:ext cx="915900" cy="2423700"/>
          </a:xfrm>
          <a:prstGeom prst="curvedRightArrow">
            <a:avLst>
              <a:gd fmla="val 4871" name="adj1"/>
              <a:gd fmla="val 22163" name="adj2"/>
              <a:gd fmla="val 21065"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6" name="Shape 1036"/>
        <p:cNvGrpSpPr/>
        <p:nvPr/>
      </p:nvGrpSpPr>
      <p:grpSpPr>
        <a:xfrm>
          <a:off x="0" y="0"/>
          <a:ext cx="0" cy="0"/>
          <a:chOff x="0" y="0"/>
          <a:chExt cx="0" cy="0"/>
        </a:xfrm>
      </p:grpSpPr>
      <p:sp>
        <p:nvSpPr>
          <p:cNvPr id="1037" name="Google Shape;1037;p147"/>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a:t>
            </a:r>
            <a:r>
              <a:rPr lang="en"/>
              <a:t>an-i-deploy - best</a:t>
            </a:r>
            <a:endParaRPr/>
          </a:p>
        </p:txBody>
      </p:sp>
      <p:sp>
        <p:nvSpPr>
          <p:cNvPr id="1038" name="Google Shape;1038;p147"/>
          <p:cNvSpPr txBox="1"/>
          <p:nvPr>
            <p:ph idx="12" type="sldNum"/>
          </p:nvPr>
        </p:nvSpPr>
        <p:spPr>
          <a:xfrm>
            <a:off x="64366" y="4701426"/>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039" name="Google Shape;1039;p147"/>
          <p:cNvSpPr txBox="1"/>
          <p:nvPr/>
        </p:nvSpPr>
        <p:spPr>
          <a:xfrm>
            <a:off x="398675" y="1135800"/>
            <a:ext cx="4231500" cy="4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2400">
              <a:solidFill>
                <a:srgbClr val="353737"/>
              </a:solidFill>
              <a:latin typeface="Roboto Slab"/>
              <a:ea typeface="Roboto Slab"/>
              <a:cs typeface="Roboto Slab"/>
              <a:sym typeface="Roboto Slab"/>
            </a:endParaRPr>
          </a:p>
        </p:txBody>
      </p:sp>
      <p:sp>
        <p:nvSpPr>
          <p:cNvPr id="1040" name="Google Shape;1040;p147"/>
          <p:cNvSpPr/>
          <p:nvPr/>
        </p:nvSpPr>
        <p:spPr>
          <a:xfrm rot="10800000">
            <a:off x="4974250" y="1591200"/>
            <a:ext cx="332400" cy="218700"/>
          </a:xfrm>
          <a:prstGeom prst="triangle">
            <a:avLst>
              <a:gd fmla="val 50000"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041" name="Google Shape;1041;p147"/>
          <p:cNvGraphicFramePr/>
          <p:nvPr/>
        </p:nvGraphicFramePr>
        <p:xfrm>
          <a:off x="467988" y="1045275"/>
          <a:ext cx="3000000" cy="3000000"/>
        </p:xfrm>
        <a:graphic>
          <a:graphicData uri="http://schemas.openxmlformats.org/drawingml/2006/table">
            <a:tbl>
              <a:tblPr>
                <a:noFill/>
                <a:tableStyleId>{C76E0D5B-8E8A-4261-B196-00B6DCBE48A4}</a:tableStyleId>
              </a:tblPr>
              <a:tblGrid>
                <a:gridCol w="2391000"/>
                <a:gridCol w="2261525"/>
                <a:gridCol w="2418750"/>
              </a:tblGrid>
              <a:tr h="638000">
                <a:tc>
                  <a:txBody>
                    <a:bodyPr/>
                    <a:lstStyle/>
                    <a:p>
                      <a:pPr indent="0" lvl="0" marL="0" rtl="0" algn="l">
                        <a:spcBef>
                          <a:spcPts val="0"/>
                        </a:spcBef>
                        <a:spcAft>
                          <a:spcPts val="0"/>
                        </a:spcAft>
                        <a:buNone/>
                      </a:pPr>
                      <a:r>
                        <a:rPr b="1" lang="en" sz="2000">
                          <a:latin typeface="Open Sans"/>
                          <a:ea typeface="Open Sans"/>
                          <a:cs typeface="Open Sans"/>
                          <a:sym typeface="Open Sans"/>
                        </a:rPr>
                        <a:t>Consumer (Foo) </a:t>
                      </a:r>
                      <a:br>
                        <a:rPr b="1" lang="en" sz="2000">
                          <a:latin typeface="Open Sans"/>
                          <a:ea typeface="Open Sans"/>
                          <a:cs typeface="Open Sans"/>
                          <a:sym typeface="Open Sans"/>
                        </a:rPr>
                      </a:br>
                      <a:r>
                        <a:rPr b="1" lang="en" sz="2000">
                          <a:latin typeface="Open Sans"/>
                          <a:ea typeface="Open Sans"/>
                          <a:cs typeface="Open Sans"/>
                          <a:sym typeface="Open Sans"/>
                        </a:rPr>
                        <a:t>version</a:t>
                      </a:r>
                      <a:endParaRPr b="1" sz="2000">
                        <a:latin typeface="Open Sans"/>
                        <a:ea typeface="Open Sans"/>
                        <a:cs typeface="Open Sans"/>
                        <a:sym typeface="Open Sans"/>
                      </a:endParaRPr>
                    </a:p>
                  </a:txBody>
                  <a:tcPr marT="91425" marB="91425" marR="91425" marL="91425" anchor="ctr">
                    <a:solidFill>
                      <a:srgbClr val="EEEEEE"/>
                    </a:solidFill>
                  </a:tcPr>
                </a:tc>
                <a:tc>
                  <a:txBody>
                    <a:bodyPr/>
                    <a:lstStyle/>
                    <a:p>
                      <a:pPr indent="0" lvl="0" marL="0" rtl="0" algn="l">
                        <a:spcBef>
                          <a:spcPts val="0"/>
                        </a:spcBef>
                        <a:spcAft>
                          <a:spcPts val="0"/>
                        </a:spcAft>
                        <a:buNone/>
                      </a:pPr>
                      <a:r>
                        <a:rPr b="1" lang="en" sz="2000">
                          <a:latin typeface="Open Sans"/>
                          <a:ea typeface="Open Sans"/>
                          <a:cs typeface="Open Sans"/>
                          <a:sym typeface="Open Sans"/>
                        </a:rPr>
                        <a:t>Provider (Bar)</a:t>
                      </a:r>
                      <a:endParaRPr b="1" sz="2000">
                        <a:latin typeface="Open Sans"/>
                        <a:ea typeface="Open Sans"/>
                        <a:cs typeface="Open Sans"/>
                        <a:sym typeface="Open Sans"/>
                      </a:endParaRPr>
                    </a:p>
                    <a:p>
                      <a:pPr indent="0" lvl="0" marL="0" rtl="0" algn="l">
                        <a:spcBef>
                          <a:spcPts val="0"/>
                        </a:spcBef>
                        <a:spcAft>
                          <a:spcPts val="0"/>
                        </a:spcAft>
                        <a:buNone/>
                      </a:pPr>
                      <a:r>
                        <a:rPr b="1" lang="en" sz="2000">
                          <a:latin typeface="Open Sans"/>
                          <a:ea typeface="Open Sans"/>
                          <a:cs typeface="Open Sans"/>
                          <a:sym typeface="Open Sans"/>
                        </a:rPr>
                        <a:t>version</a:t>
                      </a:r>
                      <a:endParaRPr b="1" sz="2000">
                        <a:latin typeface="Open Sans"/>
                        <a:ea typeface="Open Sans"/>
                        <a:cs typeface="Open Sans"/>
                        <a:sym typeface="Open Sans"/>
                      </a:endParaRPr>
                    </a:p>
                  </a:txBody>
                  <a:tcPr marT="91425" marB="91425" marR="91425" marL="91425" anchor="ctr">
                    <a:solidFill>
                      <a:srgbClr val="EEEEEE"/>
                    </a:solidFill>
                  </a:tcPr>
                </a:tc>
                <a:tc>
                  <a:txBody>
                    <a:bodyPr/>
                    <a:lstStyle/>
                    <a:p>
                      <a:pPr indent="0" lvl="0" marL="0" rtl="0" algn="l">
                        <a:spcBef>
                          <a:spcPts val="0"/>
                        </a:spcBef>
                        <a:spcAft>
                          <a:spcPts val="0"/>
                        </a:spcAft>
                        <a:buNone/>
                      </a:pPr>
                      <a:r>
                        <a:rPr b="1" lang="en" sz="2000">
                          <a:latin typeface="Open Sans"/>
                          <a:ea typeface="Open Sans"/>
                          <a:cs typeface="Open Sans"/>
                          <a:sym typeface="Open Sans"/>
                        </a:rPr>
                        <a:t>Verification </a:t>
                      </a:r>
                      <a:endParaRPr b="1" sz="2000">
                        <a:latin typeface="Open Sans"/>
                        <a:ea typeface="Open Sans"/>
                        <a:cs typeface="Open Sans"/>
                        <a:sym typeface="Open Sans"/>
                      </a:endParaRPr>
                    </a:p>
                    <a:p>
                      <a:pPr indent="0" lvl="0" marL="0" rtl="0" algn="l">
                        <a:spcBef>
                          <a:spcPts val="0"/>
                        </a:spcBef>
                        <a:spcAft>
                          <a:spcPts val="0"/>
                        </a:spcAft>
                        <a:buNone/>
                      </a:pPr>
                      <a:r>
                        <a:rPr b="1" lang="en" sz="2000">
                          <a:latin typeface="Open Sans"/>
                          <a:ea typeface="Open Sans"/>
                          <a:cs typeface="Open Sans"/>
                          <a:sym typeface="Open Sans"/>
                        </a:rPr>
                        <a:t>result</a:t>
                      </a:r>
                      <a:endParaRPr b="1" sz="2000">
                        <a:latin typeface="Open Sans"/>
                        <a:ea typeface="Open Sans"/>
                        <a:cs typeface="Open Sans"/>
                        <a:sym typeface="Open Sans"/>
                      </a:endParaRPr>
                    </a:p>
                  </a:txBody>
                  <a:tcPr marT="91425" marB="91425" marR="91425" marL="91425" anchor="ctr">
                    <a:solidFill>
                      <a:srgbClr val="EEEEEE"/>
                    </a:solidFill>
                  </a:tcPr>
                </a:tc>
              </a:tr>
              <a:tr h="392600">
                <a:tc>
                  <a:txBody>
                    <a:bodyPr/>
                    <a:lstStyle/>
                    <a:p>
                      <a:pPr indent="0" lvl="0" marL="0" rtl="0" algn="l">
                        <a:spcBef>
                          <a:spcPts val="0"/>
                        </a:spcBef>
                        <a:spcAft>
                          <a:spcPts val="0"/>
                        </a:spcAft>
                        <a:buNone/>
                      </a:pPr>
                      <a:r>
                        <a:rPr lang="en" sz="2000">
                          <a:latin typeface="Open Sans"/>
                          <a:ea typeface="Open Sans"/>
                          <a:cs typeface="Open Sans"/>
                          <a:sym typeface="Open Sans"/>
                        </a:rPr>
                        <a:t>11 </a:t>
                      </a:r>
                      <a:r>
                        <a:rPr lang="en" sz="2000">
                          <a:solidFill>
                            <a:srgbClr val="000000"/>
                          </a:solidFill>
                          <a:latin typeface="Open Sans"/>
                          <a:ea typeface="Open Sans"/>
                          <a:cs typeface="Open Sans"/>
                          <a:sym typeface="Open Sans"/>
                        </a:rPr>
                        <a:t> </a:t>
                      </a:r>
                      <a:endParaRPr sz="2000">
                        <a:latin typeface="Open Sans"/>
                        <a:ea typeface="Open Sans"/>
                        <a:cs typeface="Open Sans"/>
                        <a:sym typeface="Open Sans"/>
                      </a:endParaRPr>
                    </a:p>
                  </a:txBody>
                  <a:tcPr marT="91425" marB="91425" marR="91425" marL="91425">
                    <a:solidFill>
                      <a:srgbClr val="D9EAD3"/>
                    </a:solidFill>
                  </a:tcPr>
                </a:tc>
                <a:tc>
                  <a:txBody>
                    <a:bodyPr/>
                    <a:lstStyle/>
                    <a:p>
                      <a:pPr indent="0" lvl="0" marL="0" rtl="0" algn="l">
                        <a:spcBef>
                          <a:spcPts val="0"/>
                        </a:spcBef>
                        <a:spcAft>
                          <a:spcPts val="0"/>
                        </a:spcAft>
                        <a:buNone/>
                      </a:pPr>
                      <a:r>
                        <a:rPr lang="en" sz="2000">
                          <a:latin typeface="Open Sans"/>
                          <a:ea typeface="Open Sans"/>
                          <a:cs typeface="Open Sans"/>
                          <a:sym typeface="Open Sans"/>
                        </a:rPr>
                        <a:t>54 </a:t>
                      </a:r>
                      <a:r>
                        <a:rPr lang="en" sz="2000">
                          <a:solidFill>
                            <a:srgbClr val="000000"/>
                          </a:solidFill>
                          <a:highlight>
                            <a:srgbClr val="FFFF00"/>
                          </a:highlight>
                          <a:latin typeface="Open Sans"/>
                          <a:ea typeface="Open Sans"/>
                          <a:cs typeface="Open Sans"/>
                          <a:sym typeface="Open Sans"/>
                        </a:rPr>
                        <a:t> </a:t>
                      </a:r>
                      <a:r>
                        <a:rPr b="1" lang="en" sz="2000">
                          <a:highlight>
                            <a:srgbClr val="FFFF00"/>
                          </a:highlight>
                          <a:latin typeface="Open Sans"/>
                          <a:ea typeface="Open Sans"/>
                          <a:cs typeface="Open Sans"/>
                          <a:sym typeface="Open Sans"/>
                        </a:rPr>
                        <a:t>prod</a:t>
                      </a:r>
                      <a:r>
                        <a:rPr b="1" lang="en" sz="2000">
                          <a:solidFill>
                            <a:srgbClr val="FFFF00"/>
                          </a:solidFill>
                          <a:highlight>
                            <a:srgbClr val="FFFF00"/>
                          </a:highlight>
                          <a:latin typeface="Open Sans"/>
                          <a:ea typeface="Open Sans"/>
                          <a:cs typeface="Open Sans"/>
                          <a:sym typeface="Open Sans"/>
                        </a:rPr>
                        <a:t>.</a:t>
                      </a:r>
                      <a:r>
                        <a:rPr b="1" lang="en" sz="2000">
                          <a:solidFill>
                            <a:srgbClr val="000000"/>
                          </a:solidFill>
                          <a:highlight>
                            <a:srgbClr val="FF9900"/>
                          </a:highlight>
                          <a:latin typeface="Open Sans"/>
                          <a:ea typeface="Open Sans"/>
                          <a:cs typeface="Open Sans"/>
                          <a:sym typeface="Open Sans"/>
                        </a:rPr>
                        <a:t> </a:t>
                      </a:r>
                      <a:endParaRPr sz="2000">
                        <a:latin typeface="Open Sans"/>
                        <a:ea typeface="Open Sans"/>
                        <a:cs typeface="Open Sans"/>
                        <a:sym typeface="Open Sans"/>
                      </a:endParaRPr>
                    </a:p>
                  </a:txBody>
                  <a:tcPr marT="91425" marB="91425" marR="91425" marL="91425">
                    <a:solidFill>
                      <a:srgbClr val="D9EAD3"/>
                    </a:solidFill>
                  </a:tcPr>
                </a:tc>
                <a:tc>
                  <a:txBody>
                    <a:bodyPr/>
                    <a:lstStyle/>
                    <a:p>
                      <a:pPr indent="0" lvl="0" marL="0" rtl="0" algn="l">
                        <a:spcBef>
                          <a:spcPts val="0"/>
                        </a:spcBef>
                        <a:spcAft>
                          <a:spcPts val="0"/>
                        </a:spcAft>
                        <a:buNone/>
                      </a:pPr>
                      <a:r>
                        <a:rPr lang="en" sz="2000">
                          <a:latin typeface="Open Sans"/>
                          <a:ea typeface="Open Sans"/>
                          <a:cs typeface="Open Sans"/>
                          <a:sym typeface="Open Sans"/>
                        </a:rPr>
                        <a:t>success</a:t>
                      </a:r>
                      <a:endParaRPr sz="2000">
                        <a:latin typeface="Open Sans"/>
                        <a:ea typeface="Open Sans"/>
                        <a:cs typeface="Open Sans"/>
                        <a:sym typeface="Open Sans"/>
                      </a:endParaRPr>
                    </a:p>
                  </a:txBody>
                  <a:tcPr marT="91425" marB="91425" marR="91425" marL="91425">
                    <a:solidFill>
                      <a:srgbClr val="D9EAD3"/>
                    </a:solidFill>
                  </a:tcPr>
                </a:tc>
              </a:tr>
              <a:tr h="392600">
                <a:tc>
                  <a:txBody>
                    <a:bodyPr/>
                    <a:lstStyle/>
                    <a:p>
                      <a:pPr indent="0" lvl="0" marL="0" rtl="0" algn="l">
                        <a:spcBef>
                          <a:spcPts val="0"/>
                        </a:spcBef>
                        <a:spcAft>
                          <a:spcPts val="0"/>
                        </a:spcAft>
                        <a:buNone/>
                      </a:pPr>
                      <a:r>
                        <a:rPr lang="en" sz="2000">
                          <a:latin typeface="Open Sans"/>
                          <a:ea typeface="Open Sans"/>
                          <a:cs typeface="Open Sans"/>
                          <a:sym typeface="Open Sans"/>
                        </a:rPr>
                        <a:t>12</a:t>
                      </a:r>
                      <a:endParaRPr sz="2000">
                        <a:latin typeface="Open Sans"/>
                        <a:ea typeface="Open Sans"/>
                        <a:cs typeface="Open Sans"/>
                        <a:sym typeface="Open Sans"/>
                      </a:endParaRPr>
                    </a:p>
                  </a:txBody>
                  <a:tcPr marT="91425" marB="91425" marR="91425" marL="91425">
                    <a:solidFill>
                      <a:srgbClr val="F4CCCC"/>
                    </a:solidFill>
                  </a:tcPr>
                </a:tc>
                <a:tc>
                  <a:txBody>
                    <a:bodyPr/>
                    <a:lstStyle/>
                    <a:p>
                      <a:pPr indent="0" lvl="0" marL="0" rtl="0" algn="l">
                        <a:spcBef>
                          <a:spcPts val="0"/>
                        </a:spcBef>
                        <a:spcAft>
                          <a:spcPts val="0"/>
                        </a:spcAft>
                        <a:buNone/>
                      </a:pPr>
                      <a:r>
                        <a:rPr lang="en" sz="2000">
                          <a:latin typeface="Open Sans"/>
                          <a:ea typeface="Open Sans"/>
                          <a:cs typeface="Open Sans"/>
                          <a:sym typeface="Open Sans"/>
                        </a:rPr>
                        <a:t>54</a:t>
                      </a:r>
                      <a:endParaRPr sz="2000">
                        <a:latin typeface="Open Sans"/>
                        <a:ea typeface="Open Sans"/>
                        <a:cs typeface="Open Sans"/>
                        <a:sym typeface="Open Sans"/>
                      </a:endParaRPr>
                    </a:p>
                  </a:txBody>
                  <a:tcPr marT="91425" marB="91425" marR="91425" marL="91425">
                    <a:solidFill>
                      <a:srgbClr val="F4CCCC"/>
                    </a:solidFill>
                  </a:tcPr>
                </a:tc>
                <a:tc>
                  <a:txBody>
                    <a:bodyPr/>
                    <a:lstStyle/>
                    <a:p>
                      <a:pPr indent="0" lvl="0" marL="0" rtl="0" algn="l">
                        <a:spcBef>
                          <a:spcPts val="0"/>
                        </a:spcBef>
                        <a:spcAft>
                          <a:spcPts val="0"/>
                        </a:spcAft>
                        <a:buNone/>
                      </a:pPr>
                      <a:r>
                        <a:rPr lang="en" sz="2000">
                          <a:latin typeface="Open Sans"/>
                          <a:ea typeface="Open Sans"/>
                          <a:cs typeface="Open Sans"/>
                          <a:sym typeface="Open Sans"/>
                        </a:rPr>
                        <a:t>failure</a:t>
                      </a:r>
                      <a:endParaRPr sz="2000">
                        <a:latin typeface="Open Sans"/>
                        <a:ea typeface="Open Sans"/>
                        <a:cs typeface="Open Sans"/>
                        <a:sym typeface="Open Sans"/>
                      </a:endParaRPr>
                    </a:p>
                  </a:txBody>
                  <a:tcPr marT="91425" marB="91425" marR="91425" marL="91425">
                    <a:solidFill>
                      <a:srgbClr val="F4CCCC"/>
                    </a:solidFill>
                  </a:tcPr>
                </a:tc>
              </a:tr>
              <a:tr h="392600">
                <a:tc>
                  <a:txBody>
                    <a:bodyPr/>
                    <a:lstStyle/>
                    <a:p>
                      <a:pPr indent="0" lvl="0" marL="0" rtl="0" algn="l">
                        <a:spcBef>
                          <a:spcPts val="0"/>
                        </a:spcBef>
                        <a:spcAft>
                          <a:spcPts val="0"/>
                        </a:spcAft>
                        <a:buNone/>
                      </a:pPr>
                      <a:r>
                        <a:rPr lang="en" sz="2000">
                          <a:latin typeface="Open Sans"/>
                          <a:ea typeface="Open Sans"/>
                          <a:cs typeface="Open Sans"/>
                          <a:sym typeface="Open Sans"/>
                        </a:rPr>
                        <a:t>12</a:t>
                      </a:r>
                      <a:endParaRPr sz="2000">
                        <a:latin typeface="Open Sans"/>
                        <a:ea typeface="Open Sans"/>
                        <a:cs typeface="Open Sans"/>
                        <a:sym typeface="Open Sans"/>
                      </a:endParaRPr>
                    </a:p>
                  </a:txBody>
                  <a:tcPr marT="91425" marB="91425" marR="91425" marL="91425">
                    <a:solidFill>
                      <a:srgbClr val="D9EAD3"/>
                    </a:solidFill>
                  </a:tcPr>
                </a:tc>
                <a:tc>
                  <a:txBody>
                    <a:bodyPr/>
                    <a:lstStyle/>
                    <a:p>
                      <a:pPr indent="0" lvl="0" marL="0" rtl="0" algn="l">
                        <a:spcBef>
                          <a:spcPts val="0"/>
                        </a:spcBef>
                        <a:spcAft>
                          <a:spcPts val="0"/>
                        </a:spcAft>
                        <a:buNone/>
                      </a:pPr>
                      <a:r>
                        <a:rPr lang="en" sz="2000">
                          <a:latin typeface="Open Sans"/>
                          <a:ea typeface="Open Sans"/>
                          <a:cs typeface="Open Sans"/>
                          <a:sym typeface="Open Sans"/>
                        </a:rPr>
                        <a:t>55</a:t>
                      </a:r>
                      <a:endParaRPr sz="2000">
                        <a:latin typeface="Open Sans"/>
                        <a:ea typeface="Open Sans"/>
                        <a:cs typeface="Open Sans"/>
                        <a:sym typeface="Open Sans"/>
                      </a:endParaRPr>
                    </a:p>
                  </a:txBody>
                  <a:tcPr marT="91425" marB="91425" marR="91425" marL="91425">
                    <a:solidFill>
                      <a:srgbClr val="D9EAD3"/>
                    </a:solidFill>
                  </a:tcPr>
                </a:tc>
                <a:tc>
                  <a:txBody>
                    <a:bodyPr/>
                    <a:lstStyle/>
                    <a:p>
                      <a:pPr indent="0" lvl="0" marL="0" rtl="0" algn="l">
                        <a:spcBef>
                          <a:spcPts val="0"/>
                        </a:spcBef>
                        <a:spcAft>
                          <a:spcPts val="0"/>
                        </a:spcAft>
                        <a:buNone/>
                      </a:pPr>
                      <a:r>
                        <a:rPr lang="en" sz="2000">
                          <a:latin typeface="Open Sans"/>
                          <a:ea typeface="Open Sans"/>
                          <a:cs typeface="Open Sans"/>
                          <a:sym typeface="Open Sans"/>
                        </a:rPr>
                        <a:t>success</a:t>
                      </a:r>
                      <a:endParaRPr sz="2000">
                        <a:latin typeface="Open Sans"/>
                        <a:ea typeface="Open Sans"/>
                        <a:cs typeface="Open Sans"/>
                        <a:sym typeface="Open Sans"/>
                      </a:endParaRPr>
                    </a:p>
                  </a:txBody>
                  <a:tcPr marT="91425" marB="91425" marR="91425" marL="91425">
                    <a:solidFill>
                      <a:srgbClr val="D9EAD3"/>
                    </a:solidFill>
                  </a:tcPr>
                </a:tc>
              </a:tr>
            </a:tbl>
          </a:graphicData>
        </a:graphic>
      </p:graphicFrame>
      <p:sp>
        <p:nvSpPr>
          <p:cNvPr id="1042" name="Google Shape;1042;p147"/>
          <p:cNvSpPr txBox="1"/>
          <p:nvPr/>
        </p:nvSpPr>
        <p:spPr>
          <a:xfrm>
            <a:off x="468000" y="3656225"/>
            <a:ext cx="8208000" cy="1121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800">
                <a:solidFill>
                  <a:srgbClr val="666666"/>
                </a:solidFill>
                <a:latin typeface="Courier New"/>
                <a:ea typeface="Courier New"/>
                <a:cs typeface="Courier New"/>
                <a:sym typeface="Courier New"/>
              </a:rPr>
              <a:t>$ pact-broker can-i-deploy </a:t>
            </a:r>
            <a:endParaRPr sz="1800">
              <a:solidFill>
                <a:srgbClr val="666666"/>
              </a:solidFill>
              <a:latin typeface="Courier New"/>
              <a:ea typeface="Courier New"/>
              <a:cs typeface="Courier New"/>
              <a:sym typeface="Courier New"/>
            </a:endParaRPr>
          </a:p>
          <a:p>
            <a:pPr indent="0" lvl="0" marL="0" marR="0" rtl="0" algn="ctr">
              <a:lnSpc>
                <a:spcPct val="100000"/>
              </a:lnSpc>
              <a:spcBef>
                <a:spcPts val="0"/>
              </a:spcBef>
              <a:spcAft>
                <a:spcPts val="0"/>
              </a:spcAft>
              <a:buNone/>
            </a:pPr>
            <a:r>
              <a:rPr lang="en" sz="1800">
                <a:solidFill>
                  <a:srgbClr val="666666"/>
                </a:solidFill>
                <a:latin typeface="Courier New"/>
                <a:ea typeface="Courier New"/>
                <a:cs typeface="Courier New"/>
                <a:sym typeface="Courier New"/>
              </a:rPr>
              <a:t>--pacticipant Foo --version 11</a:t>
            </a:r>
            <a:endParaRPr sz="1800">
              <a:solidFill>
                <a:srgbClr val="666666"/>
              </a:solidFill>
              <a:latin typeface="Courier New"/>
              <a:ea typeface="Courier New"/>
              <a:cs typeface="Courier New"/>
              <a:sym typeface="Courier New"/>
            </a:endParaRPr>
          </a:p>
          <a:p>
            <a:pPr indent="0" lvl="0" marL="0" marR="0" rtl="0" algn="ctr">
              <a:lnSpc>
                <a:spcPct val="100000"/>
              </a:lnSpc>
              <a:spcBef>
                <a:spcPts val="0"/>
              </a:spcBef>
              <a:spcAft>
                <a:spcPts val="0"/>
              </a:spcAft>
              <a:buNone/>
            </a:pPr>
            <a:r>
              <a:rPr b="1" lang="en" sz="1800">
                <a:solidFill>
                  <a:srgbClr val="666666"/>
                </a:solidFill>
                <a:latin typeface="Courier New"/>
                <a:ea typeface="Courier New"/>
                <a:cs typeface="Courier New"/>
                <a:sym typeface="Courier New"/>
              </a:rPr>
              <a:t>--to prod</a:t>
            </a:r>
            <a:endParaRPr b="1" sz="1800" strike="noStrike">
              <a:solidFill>
                <a:srgbClr val="000000"/>
              </a:solidFill>
              <a:latin typeface="Courier New"/>
              <a:ea typeface="Courier New"/>
              <a:cs typeface="Courier New"/>
              <a:sym typeface="Courier New"/>
            </a:endParaRPr>
          </a:p>
        </p:txBody>
      </p:sp>
      <p:sp>
        <p:nvSpPr>
          <p:cNvPr id="1043" name="Google Shape;1043;p147"/>
          <p:cNvSpPr/>
          <p:nvPr/>
        </p:nvSpPr>
        <p:spPr>
          <a:xfrm rot="10800000">
            <a:off x="7594925" y="1950125"/>
            <a:ext cx="915900" cy="2423700"/>
          </a:xfrm>
          <a:prstGeom prst="curvedRightArrow">
            <a:avLst>
              <a:gd fmla="val 4871" name="adj1"/>
              <a:gd fmla="val 22163" name="adj2"/>
              <a:gd fmla="val 21065"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 name="Shape 1047"/>
        <p:cNvGrpSpPr/>
        <p:nvPr/>
      </p:nvGrpSpPr>
      <p:grpSpPr>
        <a:xfrm>
          <a:off x="0" y="0"/>
          <a:ext cx="0" cy="0"/>
          <a:chOff x="0" y="0"/>
          <a:chExt cx="0" cy="0"/>
        </a:xfrm>
      </p:grpSpPr>
      <p:sp>
        <p:nvSpPr>
          <p:cNvPr id="1048" name="Google Shape;1048;p148"/>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Tagging with feature toggles</a:t>
            </a:r>
            <a:endParaRPr/>
          </a:p>
        </p:txBody>
      </p:sp>
      <p:sp>
        <p:nvSpPr>
          <p:cNvPr id="1049" name="Google Shape;1049;p148"/>
          <p:cNvSpPr txBox="1"/>
          <p:nvPr>
            <p:ph idx="1" type="body"/>
          </p:nvPr>
        </p:nvSpPr>
        <p:spPr>
          <a:xfrm>
            <a:off x="369725" y="1320025"/>
            <a:ext cx="8093100" cy="3620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The current Pact Broker workflow best suits branch based development</a:t>
            </a:r>
            <a:endParaRPr/>
          </a:p>
          <a:p>
            <a:pPr indent="-355600" lvl="0" marL="457200" rtl="0" algn="l">
              <a:spcBef>
                <a:spcPts val="0"/>
              </a:spcBef>
              <a:spcAft>
                <a:spcPts val="0"/>
              </a:spcAft>
              <a:buSzPts val="2000"/>
              <a:buChar char="●"/>
            </a:pPr>
            <a:r>
              <a:rPr lang="en"/>
              <a:t>Expects one pact per consumer version, but feature toggles mean there might be multiple variations of the pact for the same git sha.</a:t>
            </a:r>
            <a:endParaRPr/>
          </a:p>
          <a:p>
            <a:pPr indent="-355600" lvl="0" marL="457200" rtl="0" algn="l">
              <a:spcBef>
                <a:spcPts val="0"/>
              </a:spcBef>
              <a:spcAft>
                <a:spcPts val="0"/>
              </a:spcAft>
              <a:buSzPts val="2000"/>
              <a:buChar char="●"/>
            </a:pPr>
            <a:r>
              <a:rPr lang="en"/>
              <a:t>Conceptually though, these can be thought of as different versions</a:t>
            </a:r>
            <a:endParaRPr/>
          </a:p>
          <a:p>
            <a:pPr indent="0" lvl="0" marL="914400" rtl="0" algn="l">
              <a:spcBef>
                <a:spcPts val="0"/>
              </a:spcBef>
              <a:spcAft>
                <a:spcPts val="0"/>
              </a:spcAft>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3" name="Shape 1053"/>
        <p:cNvGrpSpPr/>
        <p:nvPr/>
      </p:nvGrpSpPr>
      <p:grpSpPr>
        <a:xfrm>
          <a:off x="0" y="0"/>
          <a:ext cx="0" cy="0"/>
          <a:chOff x="0" y="0"/>
          <a:chExt cx="0" cy="0"/>
        </a:xfrm>
      </p:grpSpPr>
      <p:sp>
        <p:nvSpPr>
          <p:cNvPr id="1054" name="Google Shape;1054;p149"/>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Potential feature toggle hack</a:t>
            </a:r>
            <a:endParaRPr/>
          </a:p>
        </p:txBody>
      </p:sp>
      <p:sp>
        <p:nvSpPr>
          <p:cNvPr id="1055" name="Google Shape;1055;p149"/>
          <p:cNvSpPr txBox="1"/>
          <p:nvPr>
            <p:ph idx="1" type="body"/>
          </p:nvPr>
        </p:nvSpPr>
        <p:spPr>
          <a:xfrm>
            <a:off x="369725" y="1320000"/>
            <a:ext cx="8093100" cy="3693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Char char="●"/>
            </a:pPr>
            <a:r>
              <a:rPr lang="en">
                <a:solidFill>
                  <a:schemeClr val="dk1"/>
                </a:solidFill>
              </a:rPr>
              <a:t>Consumer</a:t>
            </a:r>
            <a:endParaRPr>
              <a:solidFill>
                <a:schemeClr val="dk1"/>
              </a:solidFill>
            </a:endParaRPr>
          </a:p>
          <a:p>
            <a:pPr indent="-342900" lvl="1" marL="914400" rtl="0" algn="l">
              <a:spcBef>
                <a:spcPts val="0"/>
              </a:spcBef>
              <a:spcAft>
                <a:spcPts val="0"/>
              </a:spcAft>
              <a:buClr>
                <a:schemeClr val="dk1"/>
              </a:buClr>
              <a:buSzPts val="1800"/>
              <a:buChar char="○"/>
            </a:pPr>
            <a:r>
              <a:rPr lang="en">
                <a:solidFill>
                  <a:schemeClr val="dk1"/>
                </a:solidFill>
              </a:rPr>
              <a:t>Create pact with toggles off</a:t>
            </a:r>
            <a:endParaRPr>
              <a:solidFill>
                <a:schemeClr val="dk1"/>
              </a:solidFill>
            </a:endParaRPr>
          </a:p>
          <a:p>
            <a:pPr indent="-330200" lvl="2" marL="1371600" rtl="0" algn="l">
              <a:spcBef>
                <a:spcPts val="0"/>
              </a:spcBef>
              <a:spcAft>
                <a:spcPts val="0"/>
              </a:spcAft>
              <a:buClr>
                <a:schemeClr val="dk1"/>
              </a:buClr>
              <a:buSzPts val="1600"/>
              <a:buChar char="■"/>
            </a:pPr>
            <a:r>
              <a:rPr lang="en">
                <a:solidFill>
                  <a:schemeClr val="dk1"/>
                </a:solidFill>
              </a:rPr>
              <a:t>Consumer version - sha eg. </a:t>
            </a:r>
            <a:r>
              <a:rPr lang="en">
                <a:solidFill>
                  <a:schemeClr val="dk1"/>
                </a:solidFill>
                <a:latin typeface="Courier New"/>
                <a:ea typeface="Courier New"/>
                <a:cs typeface="Courier New"/>
                <a:sym typeface="Courier New"/>
              </a:rPr>
              <a:t>effe8a07</a:t>
            </a:r>
            <a:endParaRPr>
              <a:solidFill>
                <a:schemeClr val="dk1"/>
              </a:solidFill>
              <a:latin typeface="Courier New"/>
              <a:ea typeface="Courier New"/>
              <a:cs typeface="Courier New"/>
              <a:sym typeface="Courier New"/>
            </a:endParaRPr>
          </a:p>
          <a:p>
            <a:pPr indent="-330200" lvl="2" marL="1371600" rtl="0" algn="l">
              <a:spcBef>
                <a:spcPts val="0"/>
              </a:spcBef>
              <a:spcAft>
                <a:spcPts val="0"/>
              </a:spcAft>
              <a:buClr>
                <a:schemeClr val="dk1"/>
              </a:buClr>
              <a:buSzPts val="1600"/>
              <a:buChar char="■"/>
            </a:pPr>
            <a:r>
              <a:rPr lang="en">
                <a:solidFill>
                  <a:schemeClr val="dk1"/>
                </a:solidFill>
              </a:rPr>
              <a:t>Tag with ‘base’</a:t>
            </a:r>
            <a:endParaRPr>
              <a:solidFill>
                <a:schemeClr val="dk1"/>
              </a:solidFill>
            </a:endParaRPr>
          </a:p>
          <a:p>
            <a:pPr indent="-342900" lvl="1" marL="914400" rtl="0" algn="l">
              <a:spcBef>
                <a:spcPts val="0"/>
              </a:spcBef>
              <a:spcAft>
                <a:spcPts val="0"/>
              </a:spcAft>
              <a:buClr>
                <a:schemeClr val="dk1"/>
              </a:buClr>
              <a:buSzPts val="1800"/>
              <a:buChar char="○"/>
            </a:pPr>
            <a:r>
              <a:rPr lang="en">
                <a:solidFill>
                  <a:schemeClr val="dk1"/>
                </a:solidFill>
              </a:rPr>
              <a:t>Create pact with toggle A on</a:t>
            </a:r>
            <a:endParaRPr>
              <a:solidFill>
                <a:schemeClr val="dk1"/>
              </a:solidFill>
            </a:endParaRPr>
          </a:p>
          <a:p>
            <a:pPr indent="-330200" lvl="2" marL="1371600" rtl="0" algn="l">
              <a:spcBef>
                <a:spcPts val="0"/>
              </a:spcBef>
              <a:spcAft>
                <a:spcPts val="0"/>
              </a:spcAft>
              <a:buClr>
                <a:schemeClr val="dk1"/>
              </a:buClr>
              <a:buSzPts val="1600"/>
              <a:buChar char="■"/>
            </a:pPr>
            <a:r>
              <a:rPr lang="en">
                <a:solidFill>
                  <a:schemeClr val="dk1"/>
                </a:solidFill>
              </a:rPr>
              <a:t>Consumer version sha+toggle_name eg. </a:t>
            </a:r>
            <a:r>
              <a:rPr lang="en">
                <a:solidFill>
                  <a:schemeClr val="dk1"/>
                </a:solidFill>
                <a:latin typeface="Courier New"/>
                <a:ea typeface="Courier New"/>
                <a:cs typeface="Courier New"/>
                <a:sym typeface="Courier New"/>
              </a:rPr>
              <a:t>effe8a07+feat_a</a:t>
            </a:r>
            <a:endParaRPr>
              <a:solidFill>
                <a:schemeClr val="dk1"/>
              </a:solidFill>
              <a:latin typeface="Courier New"/>
              <a:ea typeface="Courier New"/>
              <a:cs typeface="Courier New"/>
              <a:sym typeface="Courier New"/>
            </a:endParaRPr>
          </a:p>
          <a:p>
            <a:pPr indent="-330200" lvl="2" marL="1371600" rtl="0" algn="l">
              <a:spcBef>
                <a:spcPts val="0"/>
              </a:spcBef>
              <a:spcAft>
                <a:spcPts val="0"/>
              </a:spcAft>
              <a:buClr>
                <a:schemeClr val="dk1"/>
              </a:buClr>
              <a:buSzPts val="1600"/>
              <a:buChar char="■"/>
            </a:pPr>
            <a:r>
              <a:rPr lang="en">
                <a:solidFill>
                  <a:schemeClr val="dk1"/>
                </a:solidFill>
              </a:rPr>
              <a:t>Tag with toggle name</a:t>
            </a:r>
            <a:endParaRPr>
              <a:solidFill>
                <a:schemeClr val="dk1"/>
              </a:solidFill>
            </a:endParaRPr>
          </a:p>
          <a:p>
            <a:pPr indent="-355600" lvl="0" marL="457200" rtl="0" algn="l">
              <a:spcBef>
                <a:spcPts val="0"/>
              </a:spcBef>
              <a:spcAft>
                <a:spcPts val="0"/>
              </a:spcAft>
              <a:buClr>
                <a:schemeClr val="dk1"/>
              </a:buClr>
              <a:buSzPts val="2000"/>
              <a:buChar char="●"/>
            </a:pPr>
            <a:r>
              <a:rPr lang="en">
                <a:solidFill>
                  <a:schemeClr val="dk1"/>
                </a:solidFill>
              </a:rPr>
              <a:t>Provider</a:t>
            </a:r>
            <a:endParaRPr>
              <a:solidFill>
                <a:schemeClr val="dk1"/>
              </a:solidFill>
            </a:endParaRPr>
          </a:p>
          <a:p>
            <a:pPr indent="-342900" lvl="1" marL="914400" rtl="0" algn="l">
              <a:spcBef>
                <a:spcPts val="0"/>
              </a:spcBef>
              <a:spcAft>
                <a:spcPts val="0"/>
              </a:spcAft>
              <a:buClr>
                <a:schemeClr val="dk1"/>
              </a:buClr>
              <a:buSzPts val="1800"/>
              <a:buChar char="○"/>
            </a:pPr>
            <a:r>
              <a:rPr lang="en">
                <a:solidFill>
                  <a:schemeClr val="dk1"/>
                </a:solidFill>
              </a:rPr>
              <a:t>Verify pacts with toggles off</a:t>
            </a:r>
            <a:endParaRPr>
              <a:solidFill>
                <a:schemeClr val="dk1"/>
              </a:solidFill>
            </a:endParaRPr>
          </a:p>
          <a:p>
            <a:pPr indent="-330200" lvl="2" marL="1371600" rtl="0" algn="l">
              <a:spcBef>
                <a:spcPts val="0"/>
              </a:spcBef>
              <a:spcAft>
                <a:spcPts val="0"/>
              </a:spcAft>
              <a:buClr>
                <a:schemeClr val="dk1"/>
              </a:buClr>
              <a:buSzPts val="1600"/>
              <a:buChar char="■"/>
            </a:pPr>
            <a:r>
              <a:rPr lang="en">
                <a:solidFill>
                  <a:schemeClr val="dk1"/>
                </a:solidFill>
              </a:rPr>
              <a:t>Provider version - sha eg. </a:t>
            </a:r>
            <a:r>
              <a:rPr lang="en">
                <a:solidFill>
                  <a:schemeClr val="dk1"/>
                </a:solidFill>
                <a:latin typeface="Courier New"/>
                <a:ea typeface="Courier New"/>
                <a:cs typeface="Courier New"/>
                <a:sym typeface="Courier New"/>
              </a:rPr>
              <a:t>d3092627</a:t>
            </a:r>
            <a:endParaRPr>
              <a:solidFill>
                <a:schemeClr val="dk1"/>
              </a:solidFill>
              <a:latin typeface="Courier New"/>
              <a:ea typeface="Courier New"/>
              <a:cs typeface="Courier New"/>
              <a:sym typeface="Courier New"/>
            </a:endParaRPr>
          </a:p>
          <a:p>
            <a:pPr indent="-330200" lvl="2" marL="1371600" rtl="0" algn="l">
              <a:spcBef>
                <a:spcPts val="0"/>
              </a:spcBef>
              <a:spcAft>
                <a:spcPts val="0"/>
              </a:spcAft>
              <a:buClr>
                <a:schemeClr val="dk1"/>
              </a:buClr>
              <a:buSzPts val="1600"/>
              <a:buChar char="■"/>
            </a:pPr>
            <a:r>
              <a:rPr lang="en">
                <a:solidFill>
                  <a:schemeClr val="dk1"/>
                </a:solidFill>
              </a:rPr>
              <a:t>Tag with ‘base’</a:t>
            </a:r>
            <a:endParaRPr>
              <a:solidFill>
                <a:schemeClr val="dk1"/>
              </a:solidFill>
            </a:endParaRPr>
          </a:p>
          <a:p>
            <a:pPr indent="-342900" lvl="1" marL="914400" rtl="0" algn="l">
              <a:spcBef>
                <a:spcPts val="0"/>
              </a:spcBef>
              <a:spcAft>
                <a:spcPts val="0"/>
              </a:spcAft>
              <a:buClr>
                <a:schemeClr val="dk1"/>
              </a:buClr>
              <a:buSzPts val="1800"/>
              <a:buChar char="○"/>
            </a:pPr>
            <a:r>
              <a:rPr lang="en">
                <a:solidFill>
                  <a:schemeClr val="dk1"/>
                </a:solidFill>
              </a:rPr>
              <a:t>Verify pacts with toggle B on</a:t>
            </a:r>
            <a:endParaRPr>
              <a:solidFill>
                <a:schemeClr val="dk1"/>
              </a:solidFill>
            </a:endParaRPr>
          </a:p>
          <a:p>
            <a:pPr indent="-330200" lvl="2" marL="1371600" rtl="0" algn="l">
              <a:spcBef>
                <a:spcPts val="0"/>
              </a:spcBef>
              <a:spcAft>
                <a:spcPts val="0"/>
              </a:spcAft>
              <a:buClr>
                <a:schemeClr val="dk1"/>
              </a:buClr>
              <a:buSzPts val="1600"/>
              <a:buChar char="■"/>
            </a:pPr>
            <a:r>
              <a:rPr lang="en">
                <a:solidFill>
                  <a:schemeClr val="dk1"/>
                </a:solidFill>
              </a:rPr>
              <a:t>Provider version - sha+toggle_name eg. </a:t>
            </a:r>
            <a:r>
              <a:rPr lang="en">
                <a:solidFill>
                  <a:schemeClr val="dk1"/>
                </a:solidFill>
                <a:latin typeface="Courier New"/>
                <a:ea typeface="Courier New"/>
                <a:cs typeface="Courier New"/>
                <a:sym typeface="Courier New"/>
              </a:rPr>
              <a:t>d3092627+feat_b</a:t>
            </a:r>
            <a:r>
              <a:rPr lang="en">
                <a:solidFill>
                  <a:schemeClr val="dk1"/>
                </a:solidFill>
              </a:rPr>
              <a:t> </a:t>
            </a:r>
            <a:endParaRPr>
              <a:solidFill>
                <a:schemeClr val="dk1"/>
              </a:solidFill>
            </a:endParaRPr>
          </a:p>
          <a:p>
            <a:pPr indent="0" lvl="0" marL="457200" rtl="0" algn="l">
              <a:spcBef>
                <a:spcPts val="0"/>
              </a:spcBef>
              <a:spcAft>
                <a:spcPts val="0"/>
              </a:spcAft>
              <a:buNone/>
            </a:pPr>
            <a:r>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7A7B5"/>
        </a:solidFill>
      </p:bgPr>
    </p:bg>
    <p:spTree>
      <p:nvGrpSpPr>
        <p:cNvPr id="1059" name="Shape 1059"/>
        <p:cNvGrpSpPr/>
        <p:nvPr/>
      </p:nvGrpSpPr>
      <p:grpSpPr>
        <a:xfrm>
          <a:off x="0" y="0"/>
          <a:ext cx="0" cy="0"/>
          <a:chOff x="0" y="0"/>
          <a:chExt cx="0" cy="0"/>
        </a:xfrm>
      </p:grpSpPr>
      <p:sp>
        <p:nvSpPr>
          <p:cNvPr id="1060" name="Google Shape;1060;p150"/>
          <p:cNvSpPr/>
          <p:nvPr/>
        </p:nvSpPr>
        <p:spPr>
          <a:xfrm flipH="1" rot="10800000">
            <a:off x="3008650" y="709"/>
            <a:ext cx="6139100" cy="5142087"/>
          </a:xfrm>
          <a:custGeom>
            <a:rect b="b" l="l" r="r" t="t"/>
            <a:pathLst>
              <a:path extrusionOk="0" h="206137" w="245564">
                <a:moveTo>
                  <a:pt x="127495" y="0"/>
                </a:moveTo>
                <a:lnTo>
                  <a:pt x="0" y="206137"/>
                </a:lnTo>
                <a:lnTo>
                  <a:pt x="245458" y="206137"/>
                </a:lnTo>
                <a:lnTo>
                  <a:pt x="245564" y="226"/>
                </a:lnTo>
                <a:close/>
              </a:path>
            </a:pathLst>
          </a:custGeom>
          <a:solidFill>
            <a:srgbClr val="FFFFFF"/>
          </a:solidFill>
          <a:ln>
            <a:noFill/>
          </a:ln>
        </p:spPr>
      </p:sp>
      <p:sp>
        <p:nvSpPr>
          <p:cNvPr id="1061" name="Google Shape;1061;p150"/>
          <p:cNvSpPr/>
          <p:nvPr/>
        </p:nvSpPr>
        <p:spPr>
          <a:xfrm>
            <a:off x="0" y="1714500"/>
            <a:ext cx="9147750" cy="1678925"/>
          </a:xfrm>
          <a:custGeom>
            <a:rect b="b" l="l" r="r" t="t"/>
            <a:pathLst>
              <a:path extrusionOk="0" h="67157" w="365910">
                <a:moveTo>
                  <a:pt x="40563" y="1423"/>
                </a:moveTo>
                <a:lnTo>
                  <a:pt x="0" y="67157"/>
                </a:lnTo>
                <a:lnTo>
                  <a:pt x="365685" y="66324"/>
                </a:lnTo>
                <a:lnTo>
                  <a:pt x="365910" y="0"/>
                </a:lnTo>
                <a:close/>
              </a:path>
            </a:pathLst>
          </a:custGeom>
          <a:solidFill>
            <a:srgbClr val="192854"/>
          </a:solidFill>
          <a:ln>
            <a:noFill/>
          </a:ln>
        </p:spPr>
      </p:sp>
      <p:sp>
        <p:nvSpPr>
          <p:cNvPr id="1062" name="Google Shape;1062;p150"/>
          <p:cNvSpPr txBox="1"/>
          <p:nvPr>
            <p:ph idx="1" type="subTitle"/>
          </p:nvPr>
        </p:nvSpPr>
        <p:spPr>
          <a:xfrm>
            <a:off x="-1800" y="1977992"/>
            <a:ext cx="9147600" cy="71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4800">
                <a:solidFill>
                  <a:schemeClr val="lt1"/>
                </a:solidFill>
                <a:latin typeface="Roboto Slab"/>
                <a:ea typeface="Roboto Slab"/>
                <a:cs typeface="Roboto Slab"/>
                <a:sym typeface="Roboto Slab"/>
              </a:rPr>
              <a:t>CI/CD</a:t>
            </a:r>
            <a:endParaRPr sz="4800">
              <a:solidFill>
                <a:srgbClr val="FFFFFF"/>
              </a:solidFill>
              <a:latin typeface="Roboto Slab"/>
              <a:ea typeface="Roboto Slab"/>
              <a:cs typeface="Roboto Slab"/>
              <a:sym typeface="Roboto Slab"/>
            </a:endParaRPr>
          </a:p>
        </p:txBody>
      </p:sp>
      <p:sp>
        <p:nvSpPr>
          <p:cNvPr id="1063" name="Google Shape;1063;p150"/>
          <p:cNvSpPr txBox="1"/>
          <p:nvPr>
            <p:ph idx="2" type="subTitle"/>
          </p:nvPr>
        </p:nvSpPr>
        <p:spPr>
          <a:xfrm>
            <a:off x="75" y="2589524"/>
            <a:ext cx="9147600" cy="718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sz="3000">
              <a:solidFill>
                <a:srgbClr val="FFFFFF"/>
              </a:solidFill>
              <a:latin typeface="Roboto Slab"/>
              <a:ea typeface="Roboto Slab"/>
              <a:cs typeface="Roboto Slab"/>
              <a:sym typeface="Roboto Slab"/>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sp>
        <p:nvSpPr>
          <p:cNvPr id="1068" name="Google Shape;1068;p151"/>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The CI/CD/Pact Broker touchpoints</a:t>
            </a:r>
            <a:endParaRPr/>
          </a:p>
        </p:txBody>
      </p:sp>
      <p:sp>
        <p:nvSpPr>
          <p:cNvPr id="1069" name="Google Shape;1069;p151"/>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353737"/>
              </a:buClr>
              <a:buSzPts val="2000"/>
              <a:buFont typeface="Open Sans"/>
              <a:buAutoNum type="arabicPeriod"/>
            </a:pPr>
            <a:r>
              <a:rPr lang="en">
                <a:solidFill>
                  <a:srgbClr val="353737"/>
                </a:solidFill>
              </a:rPr>
              <a:t>Pact changed (CI)</a:t>
            </a:r>
            <a:endParaRPr>
              <a:solidFill>
                <a:srgbClr val="353737"/>
              </a:solidFill>
            </a:endParaRPr>
          </a:p>
          <a:p>
            <a:pPr indent="-355600" lvl="0" marL="457200" rtl="0" algn="l">
              <a:spcBef>
                <a:spcPts val="0"/>
              </a:spcBef>
              <a:spcAft>
                <a:spcPts val="0"/>
              </a:spcAft>
              <a:buClr>
                <a:srgbClr val="353737"/>
              </a:buClr>
              <a:buSzPts val="2000"/>
              <a:buFont typeface="Open Sans"/>
              <a:buAutoNum type="arabicPeriod"/>
            </a:pPr>
            <a:r>
              <a:rPr lang="en">
                <a:solidFill>
                  <a:srgbClr val="353737"/>
                </a:solidFill>
              </a:rPr>
              <a:t>Provider changed (CI)</a:t>
            </a:r>
            <a:endParaRPr>
              <a:solidFill>
                <a:srgbClr val="353737"/>
              </a:solidFill>
            </a:endParaRPr>
          </a:p>
          <a:p>
            <a:pPr indent="-355600" lvl="0" marL="457200" rtl="0" algn="l">
              <a:spcBef>
                <a:spcPts val="0"/>
              </a:spcBef>
              <a:spcAft>
                <a:spcPts val="0"/>
              </a:spcAft>
              <a:buClr>
                <a:srgbClr val="353737"/>
              </a:buClr>
              <a:buSzPts val="2000"/>
              <a:buFont typeface="Open Sans"/>
              <a:buAutoNum type="arabicPeriod"/>
            </a:pPr>
            <a:r>
              <a:rPr lang="en">
                <a:solidFill>
                  <a:srgbClr val="353737"/>
                </a:solidFill>
              </a:rPr>
              <a:t>Release workflow (CD)</a:t>
            </a:r>
            <a:endParaRPr>
              <a:solidFill>
                <a:srgbClr val="353737"/>
              </a:solidFill>
            </a:endParaRPr>
          </a:p>
          <a:p>
            <a:pPr indent="0" lvl="0" marL="0" rtl="0" algn="l">
              <a:spcBef>
                <a:spcPts val="1000"/>
              </a:spcBef>
              <a:spcAft>
                <a:spcPts val="0"/>
              </a:spcAft>
              <a:buNone/>
            </a:pPr>
            <a:r>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3" name="Shape 1073"/>
        <p:cNvGrpSpPr/>
        <p:nvPr/>
      </p:nvGrpSpPr>
      <p:grpSpPr>
        <a:xfrm>
          <a:off x="0" y="0"/>
          <a:ext cx="0" cy="0"/>
          <a:chOff x="0" y="0"/>
          <a:chExt cx="0" cy="0"/>
        </a:xfrm>
      </p:grpSpPr>
      <p:sp>
        <p:nvSpPr>
          <p:cNvPr id="1074" name="Google Shape;1074;p152"/>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Build pipeline without Pact</a:t>
            </a:r>
            <a:endParaRPr/>
          </a:p>
        </p:txBody>
      </p:sp>
      <p:pic>
        <p:nvPicPr>
          <p:cNvPr id="1075" name="Google Shape;1075;p152"/>
          <p:cNvPicPr preferRelativeResize="0"/>
          <p:nvPr/>
        </p:nvPicPr>
        <p:blipFill>
          <a:blip r:embed="rId3">
            <a:alphaModFix/>
          </a:blip>
          <a:stretch>
            <a:fillRect/>
          </a:stretch>
        </p:blipFill>
        <p:spPr>
          <a:xfrm>
            <a:off x="3504425" y="1057150"/>
            <a:ext cx="1802450" cy="3661925"/>
          </a:xfrm>
          <a:prstGeom prst="rect">
            <a:avLst/>
          </a:prstGeom>
          <a:noFill/>
          <a:ln>
            <a:noFill/>
          </a:ln>
        </p:spPr>
      </p:pic>
      <p:sp>
        <p:nvSpPr>
          <p:cNvPr id="1076" name="Google Shape;1076;p152"/>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90"/>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Scope, scope, scope</a:t>
            </a:r>
            <a:endParaRPr/>
          </a:p>
        </p:txBody>
      </p:sp>
      <p:sp>
        <p:nvSpPr>
          <p:cNvPr id="645" name="Google Shape;645;p90"/>
          <p:cNvSpPr/>
          <p:nvPr/>
        </p:nvSpPr>
        <p:spPr>
          <a:xfrm>
            <a:off x="4967200" y="1815375"/>
            <a:ext cx="3422700" cy="3210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46" name="Google Shape;646;p90"/>
          <p:cNvPicPr preferRelativeResize="0"/>
          <p:nvPr/>
        </p:nvPicPr>
        <p:blipFill>
          <a:blip r:embed="rId3">
            <a:alphaModFix/>
          </a:blip>
          <a:stretch>
            <a:fillRect/>
          </a:stretch>
        </p:blipFill>
        <p:spPr>
          <a:xfrm>
            <a:off x="699088" y="862325"/>
            <a:ext cx="7434376" cy="3888126"/>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0" name="Shape 1080"/>
        <p:cNvGrpSpPr/>
        <p:nvPr/>
      </p:nvGrpSpPr>
      <p:grpSpPr>
        <a:xfrm>
          <a:off x="0" y="0"/>
          <a:ext cx="0" cy="0"/>
          <a:chOff x="0" y="0"/>
          <a:chExt cx="0" cy="0"/>
        </a:xfrm>
      </p:grpSpPr>
      <p:sp>
        <p:nvSpPr>
          <p:cNvPr id="1081" name="Google Shape;1081;p153"/>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Build pipeline with Pact</a:t>
            </a:r>
            <a:endParaRPr/>
          </a:p>
        </p:txBody>
      </p:sp>
      <p:pic>
        <p:nvPicPr>
          <p:cNvPr id="1082" name="Google Shape;1082;p153"/>
          <p:cNvPicPr preferRelativeResize="0"/>
          <p:nvPr/>
        </p:nvPicPr>
        <p:blipFill>
          <a:blip r:embed="rId3">
            <a:alphaModFix/>
          </a:blip>
          <a:stretch>
            <a:fillRect/>
          </a:stretch>
        </p:blipFill>
        <p:spPr>
          <a:xfrm>
            <a:off x="2711875" y="950597"/>
            <a:ext cx="4097666" cy="4026402"/>
          </a:xfrm>
          <a:prstGeom prst="rect">
            <a:avLst/>
          </a:prstGeom>
          <a:noFill/>
          <a:ln>
            <a:noFill/>
          </a:ln>
        </p:spPr>
      </p:pic>
      <p:sp>
        <p:nvSpPr>
          <p:cNvPr id="1083" name="Google Shape;1083;p153"/>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7" name="Shape 1087"/>
        <p:cNvGrpSpPr/>
        <p:nvPr/>
      </p:nvGrpSpPr>
      <p:grpSpPr>
        <a:xfrm>
          <a:off x="0" y="0"/>
          <a:ext cx="0" cy="0"/>
          <a:chOff x="0" y="0"/>
          <a:chExt cx="0" cy="0"/>
        </a:xfrm>
      </p:grpSpPr>
      <p:sp>
        <p:nvSpPr>
          <p:cNvPr id="1088" name="Google Shape;1088;p154"/>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Build pipeline with Pact - Consumer</a:t>
            </a:r>
            <a:endParaRPr/>
          </a:p>
        </p:txBody>
      </p:sp>
      <p:pic>
        <p:nvPicPr>
          <p:cNvPr id="1089" name="Google Shape;1089;p154"/>
          <p:cNvPicPr preferRelativeResize="0"/>
          <p:nvPr/>
        </p:nvPicPr>
        <p:blipFill>
          <a:blip r:embed="rId3">
            <a:alphaModFix/>
          </a:blip>
          <a:stretch>
            <a:fillRect/>
          </a:stretch>
        </p:blipFill>
        <p:spPr>
          <a:xfrm>
            <a:off x="1201875" y="761700"/>
            <a:ext cx="6237159" cy="4206926"/>
          </a:xfrm>
          <a:prstGeom prst="rect">
            <a:avLst/>
          </a:prstGeom>
          <a:noFill/>
          <a:ln>
            <a:noFill/>
          </a:ln>
        </p:spPr>
      </p:pic>
      <p:sp>
        <p:nvSpPr>
          <p:cNvPr id="1090" name="Google Shape;1090;p154"/>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4" name="Shape 1094"/>
        <p:cNvGrpSpPr/>
        <p:nvPr/>
      </p:nvGrpSpPr>
      <p:grpSpPr>
        <a:xfrm>
          <a:off x="0" y="0"/>
          <a:ext cx="0" cy="0"/>
          <a:chOff x="0" y="0"/>
          <a:chExt cx="0" cy="0"/>
        </a:xfrm>
      </p:grpSpPr>
      <p:sp>
        <p:nvSpPr>
          <p:cNvPr id="1095" name="Google Shape;1095;p155"/>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Build pipeline with Pact - Provider</a:t>
            </a:r>
            <a:endParaRPr/>
          </a:p>
        </p:txBody>
      </p:sp>
      <p:pic>
        <p:nvPicPr>
          <p:cNvPr id="1096" name="Google Shape;1096;p155"/>
          <p:cNvPicPr preferRelativeResize="0"/>
          <p:nvPr/>
        </p:nvPicPr>
        <p:blipFill>
          <a:blip r:embed="rId3">
            <a:alphaModFix/>
          </a:blip>
          <a:stretch>
            <a:fillRect/>
          </a:stretch>
        </p:blipFill>
        <p:spPr>
          <a:xfrm>
            <a:off x="1792775" y="761699"/>
            <a:ext cx="5444314" cy="4170900"/>
          </a:xfrm>
          <a:prstGeom prst="rect">
            <a:avLst/>
          </a:prstGeom>
          <a:noFill/>
          <a:ln>
            <a:noFill/>
          </a:ln>
        </p:spPr>
      </p:pic>
      <p:sp>
        <p:nvSpPr>
          <p:cNvPr id="1097" name="Google Shape;1097;p155"/>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1" name="Shape 1101"/>
        <p:cNvGrpSpPr/>
        <p:nvPr/>
      </p:nvGrpSpPr>
      <p:grpSpPr>
        <a:xfrm>
          <a:off x="0" y="0"/>
          <a:ext cx="0" cy="0"/>
          <a:chOff x="0" y="0"/>
          <a:chExt cx="0" cy="0"/>
        </a:xfrm>
      </p:grpSpPr>
      <p:sp>
        <p:nvSpPr>
          <p:cNvPr id="1102" name="Google Shape;1102;p156"/>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For extra brownie points</a:t>
            </a:r>
            <a:endParaRPr/>
          </a:p>
        </p:txBody>
      </p:sp>
      <p:sp>
        <p:nvSpPr>
          <p:cNvPr id="1103" name="Google Shape;1103;p156"/>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Git statuses</a:t>
            </a:r>
            <a:endParaRPr/>
          </a:p>
          <a:p>
            <a:pPr indent="-355600" lvl="0" marL="457200" rtl="0" algn="l">
              <a:spcBef>
                <a:spcPts val="0"/>
              </a:spcBef>
              <a:spcAft>
                <a:spcPts val="0"/>
              </a:spcAft>
              <a:buSzPts val="2000"/>
              <a:buChar char="●"/>
            </a:pPr>
            <a:r>
              <a:rPr lang="en"/>
              <a:t>Slack updates</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p15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CI/CD - Question Time</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2" name="Shape 1112"/>
        <p:cNvGrpSpPr/>
        <p:nvPr/>
      </p:nvGrpSpPr>
      <p:grpSpPr>
        <a:xfrm>
          <a:off x="0" y="0"/>
          <a:ext cx="0" cy="0"/>
          <a:chOff x="0" y="0"/>
          <a:chExt cx="0" cy="0"/>
        </a:xfrm>
      </p:grpSpPr>
      <p:sp>
        <p:nvSpPr>
          <p:cNvPr id="1113" name="Google Shape;1113;p158"/>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Pending pacts - the problem</a:t>
            </a:r>
            <a:endParaRPr/>
          </a:p>
        </p:txBody>
      </p:sp>
      <p:sp>
        <p:nvSpPr>
          <p:cNvPr id="1114" name="Google Shape;1114;p158"/>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Changes to the pact can break the provider’s build</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8" name="Shape 1118"/>
        <p:cNvGrpSpPr/>
        <p:nvPr/>
      </p:nvGrpSpPr>
      <p:grpSpPr>
        <a:xfrm>
          <a:off x="0" y="0"/>
          <a:ext cx="0" cy="0"/>
          <a:chOff x="0" y="0"/>
          <a:chExt cx="0" cy="0"/>
        </a:xfrm>
      </p:grpSpPr>
      <p:sp>
        <p:nvSpPr>
          <p:cNvPr id="1119" name="Google Shape;1119;p159"/>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Pending pacts - the solution</a:t>
            </a:r>
            <a:endParaRPr/>
          </a:p>
        </p:txBody>
      </p:sp>
      <p:sp>
        <p:nvSpPr>
          <p:cNvPr id="1120" name="Google Shape;1120;p159"/>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If the pact content has not yet been successfully verified:</a:t>
            </a:r>
            <a:endParaRPr/>
          </a:p>
          <a:p>
            <a:pPr indent="-342900" lvl="1" marL="914400" rtl="0" algn="l">
              <a:spcBef>
                <a:spcPts val="0"/>
              </a:spcBef>
              <a:spcAft>
                <a:spcPts val="0"/>
              </a:spcAft>
              <a:buSzPts val="1800"/>
              <a:buChar char="○"/>
            </a:pPr>
            <a:r>
              <a:rPr lang="en"/>
              <a:t>It is considered “pending”</a:t>
            </a:r>
            <a:endParaRPr/>
          </a:p>
          <a:p>
            <a:pPr indent="-342900" lvl="1" marL="914400" rtl="0" algn="l">
              <a:spcBef>
                <a:spcPts val="0"/>
              </a:spcBef>
              <a:spcAft>
                <a:spcPts val="0"/>
              </a:spcAft>
              <a:buSzPts val="1800"/>
              <a:buChar char="○"/>
            </a:pPr>
            <a:r>
              <a:rPr lang="en"/>
              <a:t>If verification fails, it will not fail the build</a:t>
            </a:r>
            <a:endParaRPr/>
          </a:p>
          <a:p>
            <a:pPr indent="-355600" lvl="0" marL="457200" rtl="0" algn="l">
              <a:spcBef>
                <a:spcPts val="0"/>
              </a:spcBef>
              <a:spcAft>
                <a:spcPts val="0"/>
              </a:spcAft>
              <a:buSzPts val="2000"/>
              <a:buChar char="●"/>
            </a:pPr>
            <a:r>
              <a:rPr lang="en"/>
              <a:t>Once it has been successfully verified:</a:t>
            </a:r>
            <a:endParaRPr/>
          </a:p>
          <a:p>
            <a:pPr indent="-342900" lvl="1" marL="914400" rtl="0" algn="l">
              <a:spcBef>
                <a:spcPts val="0"/>
              </a:spcBef>
              <a:spcAft>
                <a:spcPts val="0"/>
              </a:spcAft>
              <a:buSzPts val="1800"/>
              <a:buChar char="○"/>
            </a:pPr>
            <a:r>
              <a:rPr lang="en"/>
              <a:t>It is no longer “pending”</a:t>
            </a:r>
            <a:endParaRPr/>
          </a:p>
          <a:p>
            <a:pPr indent="-342900" lvl="1" marL="914400" rtl="0" algn="l">
              <a:spcBef>
                <a:spcPts val="0"/>
              </a:spcBef>
              <a:spcAft>
                <a:spcPts val="0"/>
              </a:spcAft>
              <a:buSzPts val="1800"/>
              <a:buChar char="○"/>
            </a:pPr>
            <a:r>
              <a:rPr lang="en"/>
              <a:t>Any failure can only be due to a change in the provider</a:t>
            </a:r>
            <a:endParaRPr/>
          </a:p>
          <a:p>
            <a:pPr indent="-342900" lvl="1" marL="914400" rtl="0" algn="l">
              <a:spcBef>
                <a:spcPts val="0"/>
              </a:spcBef>
              <a:spcAft>
                <a:spcPts val="0"/>
              </a:spcAft>
              <a:buSzPts val="1800"/>
              <a:buChar char="○"/>
            </a:pPr>
            <a:r>
              <a:rPr lang="en"/>
              <a:t>If verification fails, it will fail the build</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4" name="Shape 1124"/>
        <p:cNvGrpSpPr/>
        <p:nvPr/>
      </p:nvGrpSpPr>
      <p:grpSpPr>
        <a:xfrm>
          <a:off x="0" y="0"/>
          <a:ext cx="0" cy="0"/>
          <a:chOff x="0" y="0"/>
          <a:chExt cx="0" cy="0"/>
        </a:xfrm>
      </p:grpSpPr>
      <p:sp>
        <p:nvSpPr>
          <p:cNvPr id="1125" name="Google Shape;1125;p160"/>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Pending pacts - something to note</a:t>
            </a:r>
            <a:endParaRPr/>
          </a:p>
        </p:txBody>
      </p:sp>
      <p:sp>
        <p:nvSpPr>
          <p:cNvPr id="1126" name="Google Shape;1126;p160"/>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The pending status is calculated based on the tags that will be applied to the provider version when the results are published</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0" name="Shape 1130"/>
        <p:cNvGrpSpPr/>
        <p:nvPr/>
      </p:nvGrpSpPr>
      <p:grpSpPr>
        <a:xfrm>
          <a:off x="0" y="0"/>
          <a:ext cx="0" cy="0"/>
          <a:chOff x="0" y="0"/>
          <a:chExt cx="0" cy="0"/>
        </a:xfrm>
      </p:grpSpPr>
      <p:sp>
        <p:nvSpPr>
          <p:cNvPr id="1131" name="Google Shape;1131;p161"/>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WIP Pacts - the problem</a:t>
            </a:r>
            <a:endParaRPr/>
          </a:p>
        </p:txBody>
      </p:sp>
      <p:sp>
        <p:nvSpPr>
          <p:cNvPr id="1132" name="Google Shape;1132;p161"/>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AutoNum type="arabicPeriod"/>
            </a:pPr>
            <a:r>
              <a:rPr lang="en"/>
              <a:t>Changed pact published with tag ‘feat/foo’</a:t>
            </a:r>
            <a:endParaRPr/>
          </a:p>
          <a:p>
            <a:pPr indent="-355600" lvl="0" marL="457200" rtl="0" algn="l">
              <a:spcBef>
                <a:spcPts val="0"/>
              </a:spcBef>
              <a:spcAft>
                <a:spcPts val="0"/>
              </a:spcAft>
              <a:buSzPts val="2000"/>
              <a:buAutoNum type="arabicPeriod"/>
            </a:pPr>
            <a:r>
              <a:rPr lang="en"/>
              <a:t>‘Changed contract’ webhook triggers verification - failure</a:t>
            </a:r>
            <a:endParaRPr/>
          </a:p>
          <a:p>
            <a:pPr indent="-355600" lvl="0" marL="457200" rtl="0" algn="l">
              <a:spcBef>
                <a:spcPts val="0"/>
              </a:spcBef>
              <a:spcAft>
                <a:spcPts val="0"/>
              </a:spcAft>
              <a:buSzPts val="2000"/>
              <a:buAutoNum type="arabicPeriod"/>
            </a:pPr>
            <a:r>
              <a:rPr lang="en"/>
              <a:t>Provider implements required changes</a:t>
            </a:r>
            <a:endParaRPr/>
          </a:p>
          <a:p>
            <a:pPr indent="-355600" lvl="0" marL="457200" rtl="0" algn="l">
              <a:spcBef>
                <a:spcPts val="0"/>
              </a:spcBef>
              <a:spcAft>
                <a:spcPts val="0"/>
              </a:spcAft>
              <a:buSzPts val="2000"/>
              <a:buAutoNum type="arabicPeriod"/>
            </a:pPr>
            <a:r>
              <a:rPr lang="en"/>
              <a:t>Provider runs verification for consumer tags ‘master’ and ‘prod’</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Unless provider team changes the consumer tags to verify in the configuration, the ‘feat/foo’ pact won’t get a successful verification result.</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162"/>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WIP Pacts - the solution</a:t>
            </a:r>
            <a:endParaRPr/>
          </a:p>
        </p:txBody>
      </p:sp>
      <p:sp>
        <p:nvSpPr>
          <p:cNvPr id="1138" name="Google Shape;1138;p162"/>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Char char="●"/>
            </a:pPr>
            <a:r>
              <a:rPr lang="en">
                <a:solidFill>
                  <a:schemeClr val="dk1"/>
                </a:solidFill>
              </a:rPr>
              <a:t>Changed pact published with tag ‘feat/foo’</a:t>
            </a:r>
            <a:endParaRPr>
              <a:solidFill>
                <a:schemeClr val="dk1"/>
              </a:solidFill>
            </a:endParaRPr>
          </a:p>
          <a:p>
            <a:pPr indent="-355600" lvl="0" marL="457200" rtl="0" algn="l">
              <a:spcBef>
                <a:spcPts val="0"/>
              </a:spcBef>
              <a:spcAft>
                <a:spcPts val="0"/>
              </a:spcAft>
              <a:buClr>
                <a:schemeClr val="dk1"/>
              </a:buClr>
              <a:buSzPts val="2000"/>
              <a:buChar char="●"/>
            </a:pPr>
            <a:r>
              <a:rPr lang="en">
                <a:solidFill>
                  <a:schemeClr val="dk1"/>
                </a:solidFill>
              </a:rPr>
              <a:t>‘Changed contract’ webhook triggers verification - failure</a:t>
            </a:r>
            <a:endParaRPr>
              <a:solidFill>
                <a:schemeClr val="dk1"/>
              </a:solidFill>
            </a:endParaRPr>
          </a:p>
          <a:p>
            <a:pPr indent="-355600" lvl="0" marL="457200" rtl="0" algn="l">
              <a:spcBef>
                <a:spcPts val="0"/>
              </a:spcBef>
              <a:spcAft>
                <a:spcPts val="0"/>
              </a:spcAft>
              <a:buClr>
                <a:schemeClr val="dk1"/>
              </a:buClr>
              <a:buSzPts val="2000"/>
              <a:buChar char="●"/>
            </a:pPr>
            <a:r>
              <a:rPr lang="en">
                <a:solidFill>
                  <a:schemeClr val="dk1"/>
                </a:solidFill>
              </a:rPr>
              <a:t>Provider implements required changes</a:t>
            </a:r>
            <a:endParaRPr>
              <a:solidFill>
                <a:schemeClr val="dk1"/>
              </a:solidFill>
            </a:endParaRPr>
          </a:p>
          <a:p>
            <a:pPr indent="-355600" lvl="0" marL="457200" rtl="0" algn="l">
              <a:spcBef>
                <a:spcPts val="0"/>
              </a:spcBef>
              <a:spcAft>
                <a:spcPts val="0"/>
              </a:spcAft>
              <a:buSzPts val="2000"/>
              <a:buChar char="●"/>
            </a:pPr>
            <a:r>
              <a:rPr lang="en">
                <a:solidFill>
                  <a:schemeClr val="dk1"/>
                </a:solidFill>
              </a:rPr>
              <a:t>Provider runs verification for consumer tags ‘master’ and ‘prod’ - and also automatically verifies any “work in progress” pacts.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i="1" lang="en">
                <a:solidFill>
                  <a:schemeClr val="dk1"/>
                </a:solidFill>
              </a:rPr>
              <a:t>A “work in progress” pact is one which is the latest for its tag, and has not yet been successfully verified.</a:t>
            </a:r>
            <a:endParaRPr i="1">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91"/>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Why not include the UI/business logic layers?</a:t>
            </a:r>
            <a:endParaRPr/>
          </a:p>
        </p:txBody>
      </p:sp>
      <p:sp>
        <p:nvSpPr>
          <p:cNvPr id="652" name="Google Shape;652;p91"/>
          <p:cNvSpPr/>
          <p:nvPr/>
        </p:nvSpPr>
        <p:spPr>
          <a:xfrm>
            <a:off x="4967200" y="1815375"/>
            <a:ext cx="3422700" cy="3210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91"/>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Maintainability</a:t>
            </a:r>
            <a:endParaRPr/>
          </a:p>
          <a:p>
            <a:pPr indent="-342900" lvl="1" marL="914400" rtl="0" algn="l">
              <a:spcBef>
                <a:spcPts val="0"/>
              </a:spcBef>
              <a:spcAft>
                <a:spcPts val="0"/>
              </a:spcAft>
              <a:buSzPts val="1800"/>
              <a:buChar char="○"/>
            </a:pPr>
            <a:r>
              <a:rPr lang="en"/>
              <a:t>Using Pact to test UI concerns causes interactions with minor variations to be added to the contact that don’t meaningfully increase test coverage, but do increase the maintenance of the provider verifications.</a:t>
            </a:r>
            <a:endParaRPr/>
          </a:p>
          <a:p>
            <a:pPr indent="0" lvl="0" marL="45720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92"/>
          <p:cNvSpPr txBox="1"/>
          <p:nvPr>
            <p:ph type="title"/>
          </p:nvPr>
        </p:nvSpPr>
        <p:spPr>
          <a:xfrm>
            <a:off x="369725" y="59400"/>
            <a:ext cx="80055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Provider API Client Responsibilities</a:t>
            </a:r>
            <a:endParaRPr/>
          </a:p>
        </p:txBody>
      </p:sp>
      <p:sp>
        <p:nvSpPr>
          <p:cNvPr id="659" name="Google Shape;659;p92"/>
          <p:cNvSpPr/>
          <p:nvPr/>
        </p:nvSpPr>
        <p:spPr>
          <a:xfrm>
            <a:off x="4967200" y="1815375"/>
            <a:ext cx="3422700" cy="3210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92"/>
          <p:cNvSpPr txBox="1"/>
          <p:nvPr>
            <p:ph idx="1" type="body"/>
          </p:nvPr>
        </p:nvSpPr>
        <p:spPr>
          <a:xfrm>
            <a:off x="369725" y="1320025"/>
            <a:ext cx="8093100" cy="318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Converts back and forth between the business domain classes and concepts of the consumer and the HTTP requests and responses required to communicate with the provider</a:t>
            </a:r>
            <a:endParaRPr/>
          </a:p>
          <a:p>
            <a:pPr indent="-355600" lvl="0" marL="457200" rtl="0" algn="l">
              <a:spcBef>
                <a:spcPts val="0"/>
              </a:spcBef>
              <a:spcAft>
                <a:spcPts val="0"/>
              </a:spcAft>
              <a:buSzPts val="2000"/>
              <a:buChar char="●"/>
            </a:pPr>
            <a:r>
              <a:rPr lang="en"/>
              <a:t>Abstracts the HTTP-ishness of the provider</a:t>
            </a:r>
            <a:endParaRPr/>
          </a:p>
          <a:p>
            <a:pPr indent="-355600" lvl="0" marL="457200" rtl="0" algn="l">
              <a:spcBef>
                <a:spcPts val="0"/>
              </a:spcBef>
              <a:spcAft>
                <a:spcPts val="0"/>
              </a:spcAft>
              <a:buSzPts val="2000"/>
              <a:buChar char="●"/>
            </a:pPr>
            <a:r>
              <a:rPr lang="en"/>
              <a:t>Eg. 200 returns an object, 404 returns null, 401 raises a validation error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DiUS Branded Deck">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